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593" r:id="rId2"/>
    <p:sldId id="257" r:id="rId3"/>
    <p:sldId id="620" r:id="rId4"/>
    <p:sldId id="269" r:id="rId5"/>
    <p:sldId id="411" r:id="rId6"/>
    <p:sldId id="413" r:id="rId7"/>
    <p:sldId id="415" r:id="rId8"/>
    <p:sldId id="583" r:id="rId9"/>
    <p:sldId id="416" r:id="rId10"/>
    <p:sldId id="417" r:id="rId11"/>
    <p:sldId id="584" r:id="rId12"/>
    <p:sldId id="585" r:id="rId13"/>
    <p:sldId id="592" r:id="rId14"/>
    <p:sldId id="419" r:id="rId15"/>
    <p:sldId id="420" r:id="rId16"/>
    <p:sldId id="597" r:id="rId17"/>
    <p:sldId id="617" r:id="rId18"/>
    <p:sldId id="618" r:id="rId19"/>
    <p:sldId id="378" r:id="rId20"/>
    <p:sldId id="589" r:id="rId21"/>
    <p:sldId id="595" r:id="rId22"/>
    <p:sldId id="596" r:id="rId23"/>
    <p:sldId id="594" r:id="rId24"/>
    <p:sldId id="609" r:id="rId25"/>
    <p:sldId id="377" r:id="rId26"/>
    <p:sldId id="616" r:id="rId27"/>
    <p:sldId id="601" r:id="rId28"/>
    <p:sldId id="602" r:id="rId29"/>
    <p:sldId id="603" r:id="rId30"/>
    <p:sldId id="605" r:id="rId31"/>
    <p:sldId id="606" r:id="rId32"/>
    <p:sldId id="610" r:id="rId33"/>
    <p:sldId id="611" r:id="rId34"/>
    <p:sldId id="612" r:id="rId35"/>
    <p:sldId id="598" r:id="rId36"/>
    <p:sldId id="599" r:id="rId37"/>
    <p:sldId id="268" r:id="rId38"/>
    <p:sldId id="613" r:id="rId39"/>
    <p:sldId id="614" r:id="rId40"/>
    <p:sldId id="615" r:id="rId41"/>
    <p:sldId id="600" r:id="rId42"/>
    <p:sldId id="303" r:id="rId43"/>
    <p:sldId id="304" r:id="rId44"/>
    <p:sldId id="305" r:id="rId45"/>
    <p:sldId id="619" r:id="rId46"/>
    <p:sldId id="379" r:id="rId47"/>
    <p:sldId id="309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 snapToGrid="0" snapToObjects="1">
      <p:cViewPr>
        <p:scale>
          <a:sx n="70" d="100"/>
          <a:sy n="70" d="100"/>
        </p:scale>
        <p:origin x="1819" y="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SCAR LAO GRUESO" userId="001c07dd-8108-4f69-bf01-6ddbb2872b90" providerId="ADAL" clId="{18A12D94-8BF4-43F5-A7F6-574F35361532}"/>
    <pc:docChg chg="undo custSel addSld delSld modSld sldOrd">
      <pc:chgData name="OSCAR LAO GRUESO" userId="001c07dd-8108-4f69-bf01-6ddbb2872b90" providerId="ADAL" clId="{18A12D94-8BF4-43F5-A7F6-574F35361532}" dt="2025-06-25T22:14:10.432" v="3016" actId="403"/>
      <pc:docMkLst>
        <pc:docMk/>
      </pc:docMkLst>
      <pc:sldChg chg="addSp delSp modSp del">
        <pc:chgData name="OSCAR LAO GRUESO" userId="001c07dd-8108-4f69-bf01-6ddbb2872b90" providerId="ADAL" clId="{18A12D94-8BF4-43F5-A7F6-574F35361532}" dt="2025-06-24T14:15:05.002" v="180" actId="2696"/>
        <pc:sldMkLst>
          <pc:docMk/>
          <pc:sldMk cId="0" sldId="256"/>
        </pc:sldMkLst>
        <pc:spChg chg="mod">
          <ac:chgData name="OSCAR LAO GRUESO" userId="001c07dd-8108-4f69-bf01-6ddbb2872b90" providerId="ADAL" clId="{18A12D94-8BF4-43F5-A7F6-574F35361532}" dt="2025-06-22T22:41:33.137" v="143" actId="6549"/>
          <ac:spMkLst>
            <pc:docMk/>
            <pc:sldMk cId="0" sldId="256"/>
            <ac:spMk id="2" creationId="{00000000-0000-0000-0000-000000000000}"/>
          </ac:spMkLst>
        </pc:spChg>
        <pc:spChg chg="del">
          <ac:chgData name="OSCAR LAO GRUESO" userId="001c07dd-8108-4f69-bf01-6ddbb2872b90" providerId="ADAL" clId="{18A12D94-8BF4-43F5-A7F6-574F35361532}" dt="2025-06-24T14:14:23.200" v="164" actId="478"/>
          <ac:spMkLst>
            <pc:docMk/>
            <pc:sldMk cId="0" sldId="256"/>
            <ac:spMk id="3" creationId="{00000000-0000-0000-0000-000000000000}"/>
          </ac:spMkLst>
        </pc:spChg>
        <pc:spChg chg="add del mod">
          <ac:chgData name="OSCAR LAO GRUESO" userId="001c07dd-8108-4f69-bf01-6ddbb2872b90" providerId="ADAL" clId="{18A12D94-8BF4-43F5-A7F6-574F35361532}" dt="2025-06-24T14:14:25.793" v="165" actId="478"/>
          <ac:spMkLst>
            <pc:docMk/>
            <pc:sldMk cId="0" sldId="256"/>
            <ac:spMk id="5" creationId="{EFD215A0-EC00-459B-AC10-7A495B0F6765}"/>
          </ac:spMkLst>
        </pc:spChg>
      </pc:sldChg>
      <pc:sldChg chg="ord">
        <pc:chgData name="OSCAR LAO GRUESO" userId="001c07dd-8108-4f69-bf01-6ddbb2872b90" providerId="ADAL" clId="{18A12D94-8BF4-43F5-A7F6-574F35361532}" dt="2025-06-24T15:14:36.192" v="1438"/>
        <pc:sldMkLst>
          <pc:docMk/>
          <pc:sldMk cId="0" sldId="257"/>
        </pc:sldMkLst>
      </pc:sldChg>
      <pc:sldChg chg="modSp del">
        <pc:chgData name="OSCAR LAO GRUESO" userId="001c07dd-8108-4f69-bf01-6ddbb2872b90" providerId="ADAL" clId="{18A12D94-8BF4-43F5-A7F6-574F35361532}" dt="2025-06-24T15:13:09.936" v="1425" actId="2696"/>
        <pc:sldMkLst>
          <pc:docMk/>
          <pc:sldMk cId="0" sldId="258"/>
        </pc:sldMkLst>
        <pc:spChg chg="mod">
          <ac:chgData name="OSCAR LAO GRUESO" userId="001c07dd-8108-4f69-bf01-6ddbb2872b90" providerId="ADAL" clId="{18A12D94-8BF4-43F5-A7F6-574F35361532}" dt="2025-06-22T22:00:20.635" v="1" actId="27636"/>
          <ac:spMkLst>
            <pc:docMk/>
            <pc:sldMk cId="0" sldId="258"/>
            <ac:spMk id="2" creationId="{00000000-0000-0000-0000-000000000000}"/>
          </ac:spMkLst>
        </pc:spChg>
      </pc:sldChg>
      <pc:sldChg chg="del">
        <pc:chgData name="OSCAR LAO GRUESO" userId="001c07dd-8108-4f69-bf01-6ddbb2872b90" providerId="ADAL" clId="{18A12D94-8BF4-43F5-A7F6-574F35361532}" dt="2025-06-24T15:13:10.851" v="1426" actId="2696"/>
        <pc:sldMkLst>
          <pc:docMk/>
          <pc:sldMk cId="0" sldId="259"/>
        </pc:sldMkLst>
      </pc:sldChg>
      <pc:sldChg chg="modSp del">
        <pc:chgData name="OSCAR LAO GRUESO" userId="001c07dd-8108-4f69-bf01-6ddbb2872b90" providerId="ADAL" clId="{18A12D94-8BF4-43F5-A7F6-574F35361532}" dt="2025-06-24T15:13:11.933" v="1427" actId="2696"/>
        <pc:sldMkLst>
          <pc:docMk/>
          <pc:sldMk cId="0" sldId="260"/>
        </pc:sldMkLst>
        <pc:spChg chg="mod">
          <ac:chgData name="OSCAR LAO GRUESO" userId="001c07dd-8108-4f69-bf01-6ddbb2872b90" providerId="ADAL" clId="{18A12D94-8BF4-43F5-A7F6-574F35361532}" dt="2025-06-22T22:00:20.642" v="2" actId="27636"/>
          <ac:spMkLst>
            <pc:docMk/>
            <pc:sldMk cId="0" sldId="260"/>
            <ac:spMk id="2" creationId="{00000000-0000-0000-0000-000000000000}"/>
          </ac:spMkLst>
        </pc:spChg>
      </pc:sldChg>
      <pc:sldChg chg="del">
        <pc:chgData name="OSCAR LAO GRUESO" userId="001c07dd-8108-4f69-bf01-6ddbb2872b90" providerId="ADAL" clId="{18A12D94-8BF4-43F5-A7F6-574F35361532}" dt="2025-06-24T15:13:12.653" v="1428" actId="2696"/>
        <pc:sldMkLst>
          <pc:docMk/>
          <pc:sldMk cId="0" sldId="261"/>
        </pc:sldMkLst>
      </pc:sldChg>
      <pc:sldChg chg="del">
        <pc:chgData name="OSCAR LAO GRUESO" userId="001c07dd-8108-4f69-bf01-6ddbb2872b90" providerId="ADAL" clId="{18A12D94-8BF4-43F5-A7F6-574F35361532}" dt="2025-06-24T15:13:13.656" v="1429" actId="2696"/>
        <pc:sldMkLst>
          <pc:docMk/>
          <pc:sldMk cId="0" sldId="262"/>
        </pc:sldMkLst>
      </pc:sldChg>
      <pc:sldChg chg="del">
        <pc:chgData name="OSCAR LAO GRUESO" userId="001c07dd-8108-4f69-bf01-6ddbb2872b90" providerId="ADAL" clId="{18A12D94-8BF4-43F5-A7F6-574F35361532}" dt="2025-06-24T15:13:16.150" v="1430" actId="2696"/>
        <pc:sldMkLst>
          <pc:docMk/>
          <pc:sldMk cId="0" sldId="263"/>
        </pc:sldMkLst>
      </pc:sldChg>
      <pc:sldChg chg="del">
        <pc:chgData name="OSCAR LAO GRUESO" userId="001c07dd-8108-4f69-bf01-6ddbb2872b90" providerId="ADAL" clId="{18A12D94-8BF4-43F5-A7F6-574F35361532}" dt="2025-06-24T15:13:17.282" v="1431" actId="2696"/>
        <pc:sldMkLst>
          <pc:docMk/>
          <pc:sldMk cId="0" sldId="264"/>
        </pc:sldMkLst>
      </pc:sldChg>
      <pc:sldChg chg="add del">
        <pc:chgData name="OSCAR LAO GRUESO" userId="001c07dd-8108-4f69-bf01-6ddbb2872b90" providerId="ADAL" clId="{18A12D94-8BF4-43F5-A7F6-574F35361532}" dt="2025-06-24T15:14:04.600" v="1434" actId="2696"/>
        <pc:sldMkLst>
          <pc:docMk/>
          <pc:sldMk cId="0" sldId="265"/>
        </pc:sldMkLst>
      </pc:sldChg>
      <pc:sldChg chg="del">
        <pc:chgData name="OSCAR LAO GRUESO" userId="001c07dd-8108-4f69-bf01-6ddbb2872b90" providerId="ADAL" clId="{18A12D94-8BF4-43F5-A7F6-574F35361532}" dt="2025-06-24T15:14:07.631" v="1435" actId="2696"/>
        <pc:sldMkLst>
          <pc:docMk/>
          <pc:sldMk cId="0" sldId="266"/>
        </pc:sldMkLst>
      </pc:sldChg>
      <pc:sldChg chg="del">
        <pc:chgData name="OSCAR LAO GRUESO" userId="001c07dd-8108-4f69-bf01-6ddbb2872b90" providerId="ADAL" clId="{18A12D94-8BF4-43F5-A7F6-574F35361532}" dt="2025-06-24T15:14:10.629" v="1436" actId="2696"/>
        <pc:sldMkLst>
          <pc:docMk/>
          <pc:sldMk cId="0" sldId="267"/>
        </pc:sldMkLst>
      </pc:sldChg>
      <pc:sldChg chg="modSp ord">
        <pc:chgData name="OSCAR LAO GRUESO" userId="001c07dd-8108-4f69-bf01-6ddbb2872b90" providerId="ADAL" clId="{18A12D94-8BF4-43F5-A7F6-574F35361532}" dt="2025-06-24T15:14:17.270" v="1437"/>
        <pc:sldMkLst>
          <pc:docMk/>
          <pc:sldMk cId="0" sldId="268"/>
        </pc:sldMkLst>
        <pc:spChg chg="mod">
          <ac:chgData name="OSCAR LAO GRUESO" userId="001c07dd-8108-4f69-bf01-6ddbb2872b90" providerId="ADAL" clId="{18A12D94-8BF4-43F5-A7F6-574F35361532}" dt="2025-06-22T22:00:20.655" v="3" actId="27636"/>
          <ac:spMkLst>
            <pc:docMk/>
            <pc:sldMk cId="0" sldId="268"/>
            <ac:spMk id="2" creationId="{00000000-0000-0000-0000-000000000000}"/>
          </ac:spMkLst>
        </pc:spChg>
      </pc:sldChg>
      <pc:sldChg chg="modSp ord">
        <pc:chgData name="OSCAR LAO GRUESO" userId="001c07dd-8108-4f69-bf01-6ddbb2872b90" providerId="ADAL" clId="{18A12D94-8BF4-43F5-A7F6-574F35361532}" dt="2025-06-24T15:14:36.192" v="1438"/>
        <pc:sldMkLst>
          <pc:docMk/>
          <pc:sldMk cId="0" sldId="269"/>
        </pc:sldMkLst>
        <pc:spChg chg="mod">
          <ac:chgData name="OSCAR LAO GRUESO" userId="001c07dd-8108-4f69-bf01-6ddbb2872b90" providerId="ADAL" clId="{18A12D94-8BF4-43F5-A7F6-574F35361532}" dt="2025-06-22T22:00:20.659" v="4" actId="27636"/>
          <ac:spMkLst>
            <pc:docMk/>
            <pc:sldMk cId="0" sldId="269"/>
            <ac:spMk id="2" creationId="{00000000-0000-0000-0000-000000000000}"/>
          </ac:spMkLst>
        </pc:spChg>
      </pc:sldChg>
      <pc:sldChg chg="del">
        <pc:chgData name="OSCAR LAO GRUESO" userId="001c07dd-8108-4f69-bf01-6ddbb2872b90" providerId="ADAL" clId="{18A12D94-8BF4-43F5-A7F6-574F35361532}" dt="2025-06-25T21:47:38.354" v="2939" actId="2696"/>
        <pc:sldMkLst>
          <pc:docMk/>
          <pc:sldMk cId="0" sldId="270"/>
        </pc:sldMkLst>
      </pc:sldChg>
      <pc:sldChg chg="del">
        <pc:chgData name="OSCAR LAO GRUESO" userId="001c07dd-8108-4f69-bf01-6ddbb2872b90" providerId="ADAL" clId="{18A12D94-8BF4-43F5-A7F6-574F35361532}" dt="2025-06-25T07:41:05.778" v="2104" actId="2696"/>
        <pc:sldMkLst>
          <pc:docMk/>
          <pc:sldMk cId="0" sldId="271"/>
        </pc:sldMkLst>
      </pc:sldChg>
      <pc:sldChg chg="modSp del">
        <pc:chgData name="OSCAR LAO GRUESO" userId="001c07dd-8108-4f69-bf01-6ddbb2872b90" providerId="ADAL" clId="{18A12D94-8BF4-43F5-A7F6-574F35361532}" dt="2025-06-25T07:40:57.684" v="2022" actId="2696"/>
        <pc:sldMkLst>
          <pc:docMk/>
          <pc:sldMk cId="0" sldId="272"/>
        </pc:sldMkLst>
        <pc:spChg chg="mod">
          <ac:chgData name="OSCAR LAO GRUESO" userId="001c07dd-8108-4f69-bf01-6ddbb2872b90" providerId="ADAL" clId="{18A12D94-8BF4-43F5-A7F6-574F35361532}" dt="2025-06-22T22:00:20.667" v="5" actId="27636"/>
          <ac:spMkLst>
            <pc:docMk/>
            <pc:sldMk cId="0" sldId="272"/>
            <ac:spMk id="2" creationId="{00000000-0000-0000-0000-000000000000}"/>
          </ac:spMkLst>
        </pc:spChg>
      </pc:sldChg>
      <pc:sldChg chg="del">
        <pc:chgData name="OSCAR LAO GRUESO" userId="001c07dd-8108-4f69-bf01-6ddbb2872b90" providerId="ADAL" clId="{18A12D94-8BF4-43F5-A7F6-574F35361532}" dt="2025-06-25T07:40:57.693" v="2023" actId="2696"/>
        <pc:sldMkLst>
          <pc:docMk/>
          <pc:sldMk cId="0" sldId="273"/>
        </pc:sldMkLst>
      </pc:sldChg>
      <pc:sldChg chg="del">
        <pc:chgData name="OSCAR LAO GRUESO" userId="001c07dd-8108-4f69-bf01-6ddbb2872b90" providerId="ADAL" clId="{18A12D94-8BF4-43F5-A7F6-574F35361532}" dt="2025-06-25T07:40:57.701" v="2024" actId="2696"/>
        <pc:sldMkLst>
          <pc:docMk/>
          <pc:sldMk cId="0" sldId="274"/>
        </pc:sldMkLst>
      </pc:sldChg>
      <pc:sldChg chg="del">
        <pc:chgData name="OSCAR LAO GRUESO" userId="001c07dd-8108-4f69-bf01-6ddbb2872b90" providerId="ADAL" clId="{18A12D94-8BF4-43F5-A7F6-574F35361532}" dt="2025-06-25T07:40:57.711" v="2025" actId="2696"/>
        <pc:sldMkLst>
          <pc:docMk/>
          <pc:sldMk cId="0" sldId="275"/>
        </pc:sldMkLst>
      </pc:sldChg>
      <pc:sldChg chg="addSp delSp modSp add del">
        <pc:chgData name="OSCAR LAO GRUESO" userId="001c07dd-8108-4f69-bf01-6ddbb2872b90" providerId="ADAL" clId="{18A12D94-8BF4-43F5-A7F6-574F35361532}" dt="2025-06-24T14:35:35.796" v="932" actId="2696"/>
        <pc:sldMkLst>
          <pc:docMk/>
          <pc:sldMk cId="199434289" sldId="276"/>
        </pc:sldMkLst>
        <pc:spChg chg="mod">
          <ac:chgData name="OSCAR LAO GRUESO" userId="001c07dd-8108-4f69-bf01-6ddbb2872b90" providerId="ADAL" clId="{18A12D94-8BF4-43F5-A7F6-574F35361532}" dt="2025-06-22T22:06:28.923" v="94" actId="20577"/>
          <ac:spMkLst>
            <pc:docMk/>
            <pc:sldMk cId="199434289" sldId="276"/>
            <ac:spMk id="2" creationId="{C8C50A3F-829E-449F-95C7-42ECCFF93204}"/>
          </ac:spMkLst>
        </pc:spChg>
        <pc:spChg chg="del mod">
          <ac:chgData name="OSCAR LAO GRUESO" userId="001c07dd-8108-4f69-bf01-6ddbb2872b90" providerId="ADAL" clId="{18A12D94-8BF4-43F5-A7F6-574F35361532}" dt="2025-06-22T22:00:24.289" v="8"/>
          <ac:spMkLst>
            <pc:docMk/>
            <pc:sldMk cId="199434289" sldId="276"/>
            <ac:spMk id="3" creationId="{88AC6304-3550-4EED-95D2-F23E98B6AA83}"/>
          </ac:spMkLst>
        </pc:spChg>
        <pc:picChg chg="add mod">
          <ac:chgData name="OSCAR LAO GRUESO" userId="001c07dd-8108-4f69-bf01-6ddbb2872b90" providerId="ADAL" clId="{18A12D94-8BF4-43F5-A7F6-574F35361532}" dt="2025-06-22T22:00:26.397" v="9" actId="1076"/>
          <ac:picMkLst>
            <pc:docMk/>
            <pc:sldMk cId="199434289" sldId="276"/>
            <ac:picMk id="4" creationId="{0CDF72C1-1C97-4E2B-B878-14CA0206E489}"/>
          </ac:picMkLst>
        </pc:picChg>
      </pc:sldChg>
      <pc:sldChg chg="add del">
        <pc:chgData name="OSCAR LAO GRUESO" userId="001c07dd-8108-4f69-bf01-6ddbb2872b90" providerId="ADAL" clId="{18A12D94-8BF4-43F5-A7F6-574F35361532}" dt="2025-06-25T07:40:57.752" v="2027" actId="2696"/>
        <pc:sldMkLst>
          <pc:docMk/>
          <pc:sldMk cId="3634281292" sldId="277"/>
        </pc:sldMkLst>
      </pc:sldChg>
      <pc:sldChg chg="add del">
        <pc:chgData name="OSCAR LAO GRUESO" userId="001c07dd-8108-4f69-bf01-6ddbb2872b90" providerId="ADAL" clId="{18A12D94-8BF4-43F5-A7F6-574F35361532}" dt="2025-06-25T07:40:57.778" v="2028" actId="2696"/>
        <pc:sldMkLst>
          <pc:docMk/>
          <pc:sldMk cId="2970834222" sldId="278"/>
        </pc:sldMkLst>
      </pc:sldChg>
      <pc:sldChg chg="add del">
        <pc:chgData name="OSCAR LAO GRUESO" userId="001c07dd-8108-4f69-bf01-6ddbb2872b90" providerId="ADAL" clId="{18A12D94-8BF4-43F5-A7F6-574F35361532}" dt="2025-06-25T07:40:57.805" v="2029" actId="2696"/>
        <pc:sldMkLst>
          <pc:docMk/>
          <pc:sldMk cId="1183455668" sldId="279"/>
        </pc:sldMkLst>
      </pc:sldChg>
      <pc:sldChg chg="add del">
        <pc:chgData name="OSCAR LAO GRUESO" userId="001c07dd-8108-4f69-bf01-6ddbb2872b90" providerId="ADAL" clId="{18A12D94-8BF4-43F5-A7F6-574F35361532}" dt="2025-06-25T07:40:57.833" v="2030" actId="2696"/>
        <pc:sldMkLst>
          <pc:docMk/>
          <pc:sldMk cId="796475478" sldId="280"/>
        </pc:sldMkLst>
      </pc:sldChg>
      <pc:sldChg chg="add del">
        <pc:chgData name="OSCAR LAO GRUESO" userId="001c07dd-8108-4f69-bf01-6ddbb2872b90" providerId="ADAL" clId="{18A12D94-8BF4-43F5-A7F6-574F35361532}" dt="2025-06-25T07:40:57.859" v="2031" actId="2696"/>
        <pc:sldMkLst>
          <pc:docMk/>
          <pc:sldMk cId="3856766668" sldId="281"/>
        </pc:sldMkLst>
      </pc:sldChg>
      <pc:sldChg chg="add del">
        <pc:chgData name="OSCAR LAO GRUESO" userId="001c07dd-8108-4f69-bf01-6ddbb2872b90" providerId="ADAL" clId="{18A12D94-8BF4-43F5-A7F6-574F35361532}" dt="2025-06-25T07:40:57.883" v="2032" actId="2696"/>
        <pc:sldMkLst>
          <pc:docMk/>
          <pc:sldMk cId="3406451305" sldId="282"/>
        </pc:sldMkLst>
      </pc:sldChg>
      <pc:sldChg chg="add del">
        <pc:chgData name="OSCAR LAO GRUESO" userId="001c07dd-8108-4f69-bf01-6ddbb2872b90" providerId="ADAL" clId="{18A12D94-8BF4-43F5-A7F6-574F35361532}" dt="2025-06-25T07:40:57.908" v="2033" actId="2696"/>
        <pc:sldMkLst>
          <pc:docMk/>
          <pc:sldMk cId="1848962395" sldId="283"/>
        </pc:sldMkLst>
      </pc:sldChg>
      <pc:sldChg chg="add del">
        <pc:chgData name="OSCAR LAO GRUESO" userId="001c07dd-8108-4f69-bf01-6ddbb2872b90" providerId="ADAL" clId="{18A12D94-8BF4-43F5-A7F6-574F35361532}" dt="2025-06-25T07:40:57.953" v="2034" actId="2696"/>
        <pc:sldMkLst>
          <pc:docMk/>
          <pc:sldMk cId="676142765" sldId="284"/>
        </pc:sldMkLst>
      </pc:sldChg>
      <pc:sldChg chg="add del">
        <pc:chgData name="OSCAR LAO GRUESO" userId="001c07dd-8108-4f69-bf01-6ddbb2872b90" providerId="ADAL" clId="{18A12D94-8BF4-43F5-A7F6-574F35361532}" dt="2025-06-25T07:40:58.020" v="2035" actId="2696"/>
        <pc:sldMkLst>
          <pc:docMk/>
          <pc:sldMk cId="3952624063" sldId="285"/>
        </pc:sldMkLst>
      </pc:sldChg>
      <pc:sldChg chg="add del">
        <pc:chgData name="OSCAR LAO GRUESO" userId="001c07dd-8108-4f69-bf01-6ddbb2872b90" providerId="ADAL" clId="{18A12D94-8BF4-43F5-A7F6-574F35361532}" dt="2025-06-25T07:40:58.028" v="2036" actId="2696"/>
        <pc:sldMkLst>
          <pc:docMk/>
          <pc:sldMk cId="183341572" sldId="286"/>
        </pc:sldMkLst>
      </pc:sldChg>
      <pc:sldChg chg="add del">
        <pc:chgData name="OSCAR LAO GRUESO" userId="001c07dd-8108-4f69-bf01-6ddbb2872b90" providerId="ADAL" clId="{18A12D94-8BF4-43F5-A7F6-574F35361532}" dt="2025-06-25T07:40:58.068" v="2037" actId="2696"/>
        <pc:sldMkLst>
          <pc:docMk/>
          <pc:sldMk cId="1232074875" sldId="287"/>
        </pc:sldMkLst>
      </pc:sldChg>
      <pc:sldChg chg="add del">
        <pc:chgData name="OSCAR LAO GRUESO" userId="001c07dd-8108-4f69-bf01-6ddbb2872b90" providerId="ADAL" clId="{18A12D94-8BF4-43F5-A7F6-574F35361532}" dt="2025-06-25T07:40:58.172" v="2038" actId="2696"/>
        <pc:sldMkLst>
          <pc:docMk/>
          <pc:sldMk cId="3292969162" sldId="288"/>
        </pc:sldMkLst>
      </pc:sldChg>
      <pc:sldChg chg="add del">
        <pc:chgData name="OSCAR LAO GRUESO" userId="001c07dd-8108-4f69-bf01-6ddbb2872b90" providerId="ADAL" clId="{18A12D94-8BF4-43F5-A7F6-574F35361532}" dt="2025-06-25T07:40:58.214" v="2039" actId="2696"/>
        <pc:sldMkLst>
          <pc:docMk/>
          <pc:sldMk cId="1558571947" sldId="289"/>
        </pc:sldMkLst>
      </pc:sldChg>
      <pc:sldChg chg="add del">
        <pc:chgData name="OSCAR LAO GRUESO" userId="001c07dd-8108-4f69-bf01-6ddbb2872b90" providerId="ADAL" clId="{18A12D94-8BF4-43F5-A7F6-574F35361532}" dt="2025-06-25T07:40:58.251" v="2040" actId="2696"/>
        <pc:sldMkLst>
          <pc:docMk/>
          <pc:sldMk cId="267768644" sldId="290"/>
        </pc:sldMkLst>
      </pc:sldChg>
      <pc:sldChg chg="add del">
        <pc:chgData name="OSCAR LAO GRUESO" userId="001c07dd-8108-4f69-bf01-6ddbb2872b90" providerId="ADAL" clId="{18A12D94-8BF4-43F5-A7F6-574F35361532}" dt="2025-06-25T07:40:58.272" v="2041" actId="2696"/>
        <pc:sldMkLst>
          <pc:docMk/>
          <pc:sldMk cId="2053439333" sldId="291"/>
        </pc:sldMkLst>
      </pc:sldChg>
      <pc:sldChg chg="add del">
        <pc:chgData name="OSCAR LAO GRUESO" userId="001c07dd-8108-4f69-bf01-6ddbb2872b90" providerId="ADAL" clId="{18A12D94-8BF4-43F5-A7F6-574F35361532}" dt="2025-06-25T07:40:58.492" v="2042" actId="2696"/>
        <pc:sldMkLst>
          <pc:docMk/>
          <pc:sldMk cId="1921692820" sldId="292"/>
        </pc:sldMkLst>
      </pc:sldChg>
      <pc:sldChg chg="add del">
        <pc:chgData name="OSCAR LAO GRUESO" userId="001c07dd-8108-4f69-bf01-6ddbb2872b90" providerId="ADAL" clId="{18A12D94-8BF4-43F5-A7F6-574F35361532}" dt="2025-06-25T07:40:58.499" v="2043" actId="2696"/>
        <pc:sldMkLst>
          <pc:docMk/>
          <pc:sldMk cId="3550186747" sldId="293"/>
        </pc:sldMkLst>
      </pc:sldChg>
      <pc:sldChg chg="add del">
        <pc:chgData name="OSCAR LAO GRUESO" userId="001c07dd-8108-4f69-bf01-6ddbb2872b90" providerId="ADAL" clId="{18A12D94-8BF4-43F5-A7F6-574F35361532}" dt="2025-06-25T07:40:58.512" v="2044" actId="2696"/>
        <pc:sldMkLst>
          <pc:docMk/>
          <pc:sldMk cId="2622799603" sldId="294"/>
        </pc:sldMkLst>
      </pc:sldChg>
      <pc:sldChg chg="add del">
        <pc:chgData name="OSCAR LAO GRUESO" userId="001c07dd-8108-4f69-bf01-6ddbb2872b90" providerId="ADAL" clId="{18A12D94-8BF4-43F5-A7F6-574F35361532}" dt="2025-06-25T07:40:58.549" v="2045" actId="2696"/>
        <pc:sldMkLst>
          <pc:docMk/>
          <pc:sldMk cId="978229394" sldId="295"/>
        </pc:sldMkLst>
      </pc:sldChg>
      <pc:sldChg chg="add del">
        <pc:chgData name="OSCAR LAO GRUESO" userId="001c07dd-8108-4f69-bf01-6ddbb2872b90" providerId="ADAL" clId="{18A12D94-8BF4-43F5-A7F6-574F35361532}" dt="2025-06-25T07:40:58.562" v="2046" actId="2696"/>
        <pc:sldMkLst>
          <pc:docMk/>
          <pc:sldMk cId="2962726822" sldId="296"/>
        </pc:sldMkLst>
      </pc:sldChg>
      <pc:sldChg chg="add del">
        <pc:chgData name="OSCAR LAO GRUESO" userId="001c07dd-8108-4f69-bf01-6ddbb2872b90" providerId="ADAL" clId="{18A12D94-8BF4-43F5-A7F6-574F35361532}" dt="2025-06-25T07:40:58.570" v="2047" actId="2696"/>
        <pc:sldMkLst>
          <pc:docMk/>
          <pc:sldMk cId="2779070598" sldId="297"/>
        </pc:sldMkLst>
      </pc:sldChg>
      <pc:sldChg chg="add del">
        <pc:chgData name="OSCAR LAO GRUESO" userId="001c07dd-8108-4f69-bf01-6ddbb2872b90" providerId="ADAL" clId="{18A12D94-8BF4-43F5-A7F6-574F35361532}" dt="2025-06-25T07:40:58.599" v="2048" actId="2696"/>
        <pc:sldMkLst>
          <pc:docMk/>
          <pc:sldMk cId="3504484010" sldId="298"/>
        </pc:sldMkLst>
      </pc:sldChg>
      <pc:sldChg chg="add del">
        <pc:chgData name="OSCAR LAO GRUESO" userId="001c07dd-8108-4f69-bf01-6ddbb2872b90" providerId="ADAL" clId="{18A12D94-8BF4-43F5-A7F6-574F35361532}" dt="2025-06-25T07:40:58.611" v="2049" actId="2696"/>
        <pc:sldMkLst>
          <pc:docMk/>
          <pc:sldMk cId="3849430692" sldId="299"/>
        </pc:sldMkLst>
      </pc:sldChg>
      <pc:sldChg chg="add del">
        <pc:chgData name="OSCAR LAO GRUESO" userId="001c07dd-8108-4f69-bf01-6ddbb2872b90" providerId="ADAL" clId="{18A12D94-8BF4-43F5-A7F6-574F35361532}" dt="2025-06-25T07:40:58.622" v="2050" actId="2696"/>
        <pc:sldMkLst>
          <pc:docMk/>
          <pc:sldMk cId="107629050" sldId="300"/>
        </pc:sldMkLst>
      </pc:sldChg>
      <pc:sldChg chg="add del">
        <pc:chgData name="OSCAR LAO GRUESO" userId="001c07dd-8108-4f69-bf01-6ddbb2872b90" providerId="ADAL" clId="{18A12D94-8BF4-43F5-A7F6-574F35361532}" dt="2025-06-25T07:40:58.632" v="2051" actId="2696"/>
        <pc:sldMkLst>
          <pc:docMk/>
          <pc:sldMk cId="1468346227" sldId="301"/>
        </pc:sldMkLst>
      </pc:sldChg>
      <pc:sldChg chg="add del">
        <pc:chgData name="OSCAR LAO GRUESO" userId="001c07dd-8108-4f69-bf01-6ddbb2872b90" providerId="ADAL" clId="{18A12D94-8BF4-43F5-A7F6-574F35361532}" dt="2025-06-25T07:40:58.640" v="2052" actId="2696"/>
        <pc:sldMkLst>
          <pc:docMk/>
          <pc:sldMk cId="124096866" sldId="302"/>
        </pc:sldMkLst>
      </pc:sldChg>
      <pc:sldChg chg="addSp delSp modSp add">
        <pc:chgData name="OSCAR LAO GRUESO" userId="001c07dd-8108-4f69-bf01-6ddbb2872b90" providerId="ADAL" clId="{18A12D94-8BF4-43F5-A7F6-574F35361532}" dt="2025-06-25T22:13:04.950" v="3002" actId="255"/>
        <pc:sldMkLst>
          <pc:docMk/>
          <pc:sldMk cId="0" sldId="303"/>
        </pc:sldMkLst>
        <pc:spChg chg="add">
          <ac:chgData name="OSCAR LAO GRUESO" userId="001c07dd-8108-4f69-bf01-6ddbb2872b90" providerId="ADAL" clId="{18A12D94-8BF4-43F5-A7F6-574F35361532}" dt="2025-06-25T21:46:46.076" v="2935"/>
          <ac:spMkLst>
            <pc:docMk/>
            <pc:sldMk cId="0" sldId="303"/>
            <ac:spMk id="10" creationId="{36D498C2-92E3-454A-AC7B-7913478B335A}"/>
          </ac:spMkLst>
        </pc:spChg>
        <pc:spChg chg="mod">
          <ac:chgData name="OSCAR LAO GRUESO" userId="001c07dd-8108-4f69-bf01-6ddbb2872b90" providerId="ADAL" clId="{18A12D94-8BF4-43F5-A7F6-574F35361532}" dt="2025-06-25T22:13:04.950" v="3002" actId="255"/>
          <ac:spMkLst>
            <pc:docMk/>
            <pc:sldMk cId="0" sldId="303"/>
            <ac:spMk id="911" creationId="{00000000-0000-0000-0000-000000000000}"/>
          </ac:spMkLst>
        </pc:spChg>
        <pc:picChg chg="del">
          <ac:chgData name="OSCAR LAO GRUESO" userId="001c07dd-8108-4f69-bf01-6ddbb2872b90" providerId="ADAL" clId="{18A12D94-8BF4-43F5-A7F6-574F35361532}" dt="2025-06-25T21:46:07.547" v="2932" actId="478"/>
          <ac:picMkLst>
            <pc:docMk/>
            <pc:sldMk cId="0" sldId="303"/>
            <ac:picMk id="907" creationId="{00000000-0000-0000-0000-000000000000}"/>
          </ac:picMkLst>
        </pc:picChg>
      </pc:sldChg>
      <pc:sldChg chg="modSp add del">
        <pc:chgData name="OSCAR LAO GRUESO" userId="001c07dd-8108-4f69-bf01-6ddbb2872b90" providerId="ADAL" clId="{18A12D94-8BF4-43F5-A7F6-574F35361532}" dt="2025-06-25T07:40:58.656" v="2053" actId="2696"/>
        <pc:sldMkLst>
          <pc:docMk/>
          <pc:sldMk cId="3897863034" sldId="303"/>
        </pc:sldMkLst>
        <pc:spChg chg="mod">
          <ac:chgData name="OSCAR LAO GRUESO" userId="001c07dd-8108-4f69-bf01-6ddbb2872b90" providerId="ADAL" clId="{18A12D94-8BF4-43F5-A7F6-574F35361532}" dt="2025-06-22T22:04:03.860" v="62" actId="27636"/>
          <ac:spMkLst>
            <pc:docMk/>
            <pc:sldMk cId="3897863034" sldId="303"/>
            <ac:spMk id="2" creationId="{00000000-0000-0000-0000-000000000000}"/>
          </ac:spMkLst>
        </pc:spChg>
      </pc:sldChg>
      <pc:sldChg chg="addSp delSp add">
        <pc:chgData name="OSCAR LAO GRUESO" userId="001c07dd-8108-4f69-bf01-6ddbb2872b90" providerId="ADAL" clId="{18A12D94-8BF4-43F5-A7F6-574F35361532}" dt="2025-06-25T22:13:11.565" v="3004"/>
        <pc:sldMkLst>
          <pc:docMk/>
          <pc:sldMk cId="0" sldId="304"/>
        </pc:sldMkLst>
        <pc:spChg chg="add">
          <ac:chgData name="OSCAR LAO GRUESO" userId="001c07dd-8108-4f69-bf01-6ddbb2872b90" providerId="ADAL" clId="{18A12D94-8BF4-43F5-A7F6-574F35361532}" dt="2025-06-25T21:46:49.142" v="2936"/>
          <ac:spMkLst>
            <pc:docMk/>
            <pc:sldMk cId="0" sldId="304"/>
            <ac:spMk id="10" creationId="{D6B4A062-9839-4D05-B61D-DBE96E0AE877}"/>
          </ac:spMkLst>
        </pc:spChg>
        <pc:spChg chg="add">
          <ac:chgData name="OSCAR LAO GRUESO" userId="001c07dd-8108-4f69-bf01-6ddbb2872b90" providerId="ADAL" clId="{18A12D94-8BF4-43F5-A7F6-574F35361532}" dt="2025-06-25T22:13:11.565" v="3004"/>
          <ac:spMkLst>
            <pc:docMk/>
            <pc:sldMk cId="0" sldId="304"/>
            <ac:spMk id="11" creationId="{44ADE1AB-B983-43C8-A05F-918BF7A606DB}"/>
          </ac:spMkLst>
        </pc:spChg>
        <pc:spChg chg="del">
          <ac:chgData name="OSCAR LAO GRUESO" userId="001c07dd-8108-4f69-bf01-6ddbb2872b90" providerId="ADAL" clId="{18A12D94-8BF4-43F5-A7F6-574F35361532}" dt="2025-06-25T22:13:10.354" v="3003" actId="478"/>
          <ac:spMkLst>
            <pc:docMk/>
            <pc:sldMk cId="0" sldId="304"/>
            <ac:spMk id="923" creationId="{00000000-0000-0000-0000-000000000000}"/>
          </ac:spMkLst>
        </pc:spChg>
        <pc:grpChg chg="del">
          <ac:chgData name="OSCAR LAO GRUESO" userId="001c07dd-8108-4f69-bf01-6ddbb2872b90" providerId="ADAL" clId="{18A12D94-8BF4-43F5-A7F6-574F35361532}" dt="2025-06-25T21:46:10.775" v="2933" actId="478"/>
          <ac:grpSpMkLst>
            <pc:docMk/>
            <pc:sldMk cId="0" sldId="304"/>
            <ac:grpSpMk id="918" creationId="{00000000-0000-0000-0000-000000000000}"/>
          </ac:grpSpMkLst>
        </pc:grpChg>
      </pc:sldChg>
      <pc:sldChg chg="add del">
        <pc:chgData name="OSCAR LAO GRUESO" userId="001c07dd-8108-4f69-bf01-6ddbb2872b90" providerId="ADAL" clId="{18A12D94-8BF4-43F5-A7F6-574F35361532}" dt="2025-06-25T07:40:58.718" v="2054" actId="2696"/>
        <pc:sldMkLst>
          <pc:docMk/>
          <pc:sldMk cId="1011349618" sldId="304"/>
        </pc:sldMkLst>
      </pc:sldChg>
      <pc:sldChg chg="addSp delSp add">
        <pc:chgData name="OSCAR LAO GRUESO" userId="001c07dd-8108-4f69-bf01-6ddbb2872b90" providerId="ADAL" clId="{18A12D94-8BF4-43F5-A7F6-574F35361532}" dt="2025-06-25T22:13:19.940" v="3006"/>
        <pc:sldMkLst>
          <pc:docMk/>
          <pc:sldMk cId="0" sldId="305"/>
        </pc:sldMkLst>
        <pc:spChg chg="add">
          <ac:chgData name="OSCAR LAO GRUESO" userId="001c07dd-8108-4f69-bf01-6ddbb2872b90" providerId="ADAL" clId="{18A12D94-8BF4-43F5-A7F6-574F35361532}" dt="2025-06-25T21:46:51.693" v="2937"/>
          <ac:spMkLst>
            <pc:docMk/>
            <pc:sldMk cId="0" sldId="305"/>
            <ac:spMk id="10" creationId="{07CDB178-492D-48BB-97BB-4E8A74ADCFA7}"/>
          </ac:spMkLst>
        </pc:spChg>
        <pc:spChg chg="add">
          <ac:chgData name="OSCAR LAO GRUESO" userId="001c07dd-8108-4f69-bf01-6ddbb2872b90" providerId="ADAL" clId="{18A12D94-8BF4-43F5-A7F6-574F35361532}" dt="2025-06-25T22:13:19.940" v="3006"/>
          <ac:spMkLst>
            <pc:docMk/>
            <pc:sldMk cId="0" sldId="305"/>
            <ac:spMk id="11" creationId="{259D1613-D562-4286-9F3C-29F86D984452}"/>
          </ac:spMkLst>
        </pc:spChg>
        <pc:spChg chg="del">
          <ac:chgData name="OSCAR LAO GRUESO" userId="001c07dd-8108-4f69-bf01-6ddbb2872b90" providerId="ADAL" clId="{18A12D94-8BF4-43F5-A7F6-574F35361532}" dt="2025-06-25T22:13:18.896" v="3005" actId="478"/>
          <ac:spMkLst>
            <pc:docMk/>
            <pc:sldMk cId="0" sldId="305"/>
            <ac:spMk id="935" creationId="{00000000-0000-0000-0000-000000000000}"/>
          </ac:spMkLst>
        </pc:spChg>
        <pc:grpChg chg="del">
          <ac:chgData name="OSCAR LAO GRUESO" userId="001c07dd-8108-4f69-bf01-6ddbb2872b90" providerId="ADAL" clId="{18A12D94-8BF4-43F5-A7F6-574F35361532}" dt="2025-06-25T21:46:13.544" v="2934" actId="478"/>
          <ac:grpSpMkLst>
            <pc:docMk/>
            <pc:sldMk cId="0" sldId="305"/>
            <ac:grpSpMk id="930" creationId="{00000000-0000-0000-0000-000000000000}"/>
          </ac:grpSpMkLst>
        </pc:grpChg>
      </pc:sldChg>
      <pc:sldChg chg="add del">
        <pc:chgData name="OSCAR LAO GRUESO" userId="001c07dd-8108-4f69-bf01-6ddbb2872b90" providerId="ADAL" clId="{18A12D94-8BF4-43F5-A7F6-574F35361532}" dt="2025-06-25T07:40:58.726" v="2055" actId="2696"/>
        <pc:sldMkLst>
          <pc:docMk/>
          <pc:sldMk cId="2896272402" sldId="305"/>
        </pc:sldMkLst>
      </pc:sldChg>
      <pc:sldChg chg="add del">
        <pc:chgData name="OSCAR LAO GRUESO" userId="001c07dd-8108-4f69-bf01-6ddbb2872b90" providerId="ADAL" clId="{18A12D94-8BF4-43F5-A7F6-574F35361532}" dt="2025-06-25T07:40:58.780" v="2056" actId="2696"/>
        <pc:sldMkLst>
          <pc:docMk/>
          <pc:sldMk cId="3848215840" sldId="306"/>
        </pc:sldMkLst>
      </pc:sldChg>
      <pc:sldChg chg="add del">
        <pc:chgData name="OSCAR LAO GRUESO" userId="001c07dd-8108-4f69-bf01-6ddbb2872b90" providerId="ADAL" clId="{18A12D94-8BF4-43F5-A7F6-574F35361532}" dt="2025-06-25T07:40:58.835" v="2057" actId="2696"/>
        <pc:sldMkLst>
          <pc:docMk/>
          <pc:sldMk cId="1709998877" sldId="307"/>
        </pc:sldMkLst>
      </pc:sldChg>
      <pc:sldChg chg="add del">
        <pc:chgData name="OSCAR LAO GRUESO" userId="001c07dd-8108-4f69-bf01-6ddbb2872b90" providerId="ADAL" clId="{18A12D94-8BF4-43F5-A7F6-574F35361532}" dt="2025-06-25T07:40:58.876" v="2058" actId="2696"/>
        <pc:sldMkLst>
          <pc:docMk/>
          <pc:sldMk cId="3728953713" sldId="308"/>
        </pc:sldMkLst>
      </pc:sldChg>
      <pc:sldChg chg="delSp modSp add">
        <pc:chgData name="OSCAR LAO GRUESO" userId="001c07dd-8108-4f69-bf01-6ddbb2872b90" providerId="ADAL" clId="{18A12D94-8BF4-43F5-A7F6-574F35361532}" dt="2025-06-25T22:14:10.432" v="3016" actId="403"/>
        <pc:sldMkLst>
          <pc:docMk/>
          <pc:sldMk cId="0" sldId="309"/>
        </pc:sldMkLst>
        <pc:spChg chg="mod">
          <ac:chgData name="OSCAR LAO GRUESO" userId="001c07dd-8108-4f69-bf01-6ddbb2872b90" providerId="ADAL" clId="{18A12D94-8BF4-43F5-A7F6-574F35361532}" dt="2025-06-25T22:14:10.432" v="3016" actId="403"/>
          <ac:spMkLst>
            <pc:docMk/>
            <pc:sldMk cId="0" sldId="309"/>
            <ac:spMk id="995" creationId="{00000000-0000-0000-0000-000000000000}"/>
          </ac:spMkLst>
        </pc:spChg>
        <pc:picChg chg="del">
          <ac:chgData name="OSCAR LAO GRUESO" userId="001c07dd-8108-4f69-bf01-6ddbb2872b90" providerId="ADAL" clId="{18A12D94-8BF4-43F5-A7F6-574F35361532}" dt="2025-06-25T22:13:59.304" v="3011" actId="478"/>
          <ac:picMkLst>
            <pc:docMk/>
            <pc:sldMk cId="0" sldId="309"/>
            <ac:picMk id="991" creationId="{00000000-0000-0000-0000-000000000000}"/>
          </ac:picMkLst>
        </pc:picChg>
      </pc:sldChg>
      <pc:sldChg chg="add del">
        <pc:chgData name="OSCAR LAO GRUESO" userId="001c07dd-8108-4f69-bf01-6ddbb2872b90" providerId="ADAL" clId="{18A12D94-8BF4-43F5-A7F6-574F35361532}" dt="2025-06-25T07:40:58.927" v="2059" actId="2696"/>
        <pc:sldMkLst>
          <pc:docMk/>
          <pc:sldMk cId="1321726764" sldId="309"/>
        </pc:sldMkLst>
      </pc:sldChg>
      <pc:sldChg chg="add del">
        <pc:chgData name="OSCAR LAO GRUESO" userId="001c07dd-8108-4f69-bf01-6ddbb2872b90" providerId="ADAL" clId="{18A12D94-8BF4-43F5-A7F6-574F35361532}" dt="2025-06-25T07:40:58.981" v="2060" actId="2696"/>
        <pc:sldMkLst>
          <pc:docMk/>
          <pc:sldMk cId="1274565910" sldId="310"/>
        </pc:sldMkLst>
      </pc:sldChg>
      <pc:sldChg chg="add del">
        <pc:chgData name="OSCAR LAO GRUESO" userId="001c07dd-8108-4f69-bf01-6ddbb2872b90" providerId="ADAL" clId="{18A12D94-8BF4-43F5-A7F6-574F35361532}" dt="2025-06-25T07:40:58.988" v="2061" actId="2696"/>
        <pc:sldMkLst>
          <pc:docMk/>
          <pc:sldMk cId="524808950" sldId="311"/>
        </pc:sldMkLst>
      </pc:sldChg>
      <pc:sldChg chg="add del">
        <pc:chgData name="OSCAR LAO GRUESO" userId="001c07dd-8108-4f69-bf01-6ddbb2872b90" providerId="ADAL" clId="{18A12D94-8BF4-43F5-A7F6-574F35361532}" dt="2025-06-25T07:40:59.057" v="2062" actId="2696"/>
        <pc:sldMkLst>
          <pc:docMk/>
          <pc:sldMk cId="967720485" sldId="312"/>
        </pc:sldMkLst>
      </pc:sldChg>
      <pc:sldChg chg="add del">
        <pc:chgData name="OSCAR LAO GRUESO" userId="001c07dd-8108-4f69-bf01-6ddbb2872b90" providerId="ADAL" clId="{18A12D94-8BF4-43F5-A7F6-574F35361532}" dt="2025-06-25T07:40:59.103" v="2063" actId="2696"/>
        <pc:sldMkLst>
          <pc:docMk/>
          <pc:sldMk cId="1275938742" sldId="313"/>
        </pc:sldMkLst>
      </pc:sldChg>
      <pc:sldChg chg="add del">
        <pc:chgData name="OSCAR LAO GRUESO" userId="001c07dd-8108-4f69-bf01-6ddbb2872b90" providerId="ADAL" clId="{18A12D94-8BF4-43F5-A7F6-574F35361532}" dt="2025-06-25T07:40:59.188" v="2064" actId="2696"/>
        <pc:sldMkLst>
          <pc:docMk/>
          <pc:sldMk cId="3313117584" sldId="314"/>
        </pc:sldMkLst>
      </pc:sldChg>
      <pc:sldChg chg="add del">
        <pc:chgData name="OSCAR LAO GRUESO" userId="001c07dd-8108-4f69-bf01-6ddbb2872b90" providerId="ADAL" clId="{18A12D94-8BF4-43F5-A7F6-574F35361532}" dt="2025-06-25T07:40:59.329" v="2065" actId="2696"/>
        <pc:sldMkLst>
          <pc:docMk/>
          <pc:sldMk cId="1419270295" sldId="315"/>
        </pc:sldMkLst>
      </pc:sldChg>
      <pc:sldChg chg="add del">
        <pc:chgData name="OSCAR LAO GRUESO" userId="001c07dd-8108-4f69-bf01-6ddbb2872b90" providerId="ADAL" clId="{18A12D94-8BF4-43F5-A7F6-574F35361532}" dt="2025-06-25T07:40:59.545" v="2066" actId="2696"/>
        <pc:sldMkLst>
          <pc:docMk/>
          <pc:sldMk cId="1529883187" sldId="316"/>
        </pc:sldMkLst>
      </pc:sldChg>
      <pc:sldChg chg="add del">
        <pc:chgData name="OSCAR LAO GRUESO" userId="001c07dd-8108-4f69-bf01-6ddbb2872b90" providerId="ADAL" clId="{18A12D94-8BF4-43F5-A7F6-574F35361532}" dt="2025-06-25T07:40:59.765" v="2067" actId="2696"/>
        <pc:sldMkLst>
          <pc:docMk/>
          <pc:sldMk cId="1677898895" sldId="317"/>
        </pc:sldMkLst>
      </pc:sldChg>
      <pc:sldChg chg="add del">
        <pc:chgData name="OSCAR LAO GRUESO" userId="001c07dd-8108-4f69-bf01-6ddbb2872b90" providerId="ADAL" clId="{18A12D94-8BF4-43F5-A7F6-574F35361532}" dt="2025-06-25T07:40:59.855" v="2068" actId="2696"/>
        <pc:sldMkLst>
          <pc:docMk/>
          <pc:sldMk cId="484175007" sldId="318"/>
        </pc:sldMkLst>
      </pc:sldChg>
      <pc:sldChg chg="modSp add del">
        <pc:chgData name="OSCAR LAO GRUESO" userId="001c07dd-8108-4f69-bf01-6ddbb2872b90" providerId="ADAL" clId="{18A12D94-8BF4-43F5-A7F6-574F35361532}" dt="2025-06-25T07:40:59.862" v="2069" actId="2696"/>
        <pc:sldMkLst>
          <pc:docMk/>
          <pc:sldMk cId="1221992023" sldId="319"/>
        </pc:sldMkLst>
        <pc:spChg chg="mod">
          <ac:chgData name="OSCAR LAO GRUESO" userId="001c07dd-8108-4f69-bf01-6ddbb2872b90" providerId="ADAL" clId="{18A12D94-8BF4-43F5-A7F6-574F35361532}" dt="2025-06-22T22:04:03.888" v="63" actId="27636"/>
          <ac:spMkLst>
            <pc:docMk/>
            <pc:sldMk cId="1221992023" sldId="319"/>
            <ac:spMk id="2" creationId="{00000000-0000-0000-0000-000000000000}"/>
          </ac:spMkLst>
        </pc:spChg>
      </pc:sldChg>
      <pc:sldChg chg="add del">
        <pc:chgData name="OSCAR LAO GRUESO" userId="001c07dd-8108-4f69-bf01-6ddbb2872b90" providerId="ADAL" clId="{18A12D94-8BF4-43F5-A7F6-574F35361532}" dt="2025-06-25T07:40:59.868" v="2070" actId="2696"/>
        <pc:sldMkLst>
          <pc:docMk/>
          <pc:sldMk cId="1270758462" sldId="320"/>
        </pc:sldMkLst>
      </pc:sldChg>
      <pc:sldChg chg="add del">
        <pc:chgData name="OSCAR LAO GRUESO" userId="001c07dd-8108-4f69-bf01-6ddbb2872b90" providerId="ADAL" clId="{18A12D94-8BF4-43F5-A7F6-574F35361532}" dt="2025-06-25T06:37:48.530" v="2005" actId="2696"/>
        <pc:sldMkLst>
          <pc:docMk/>
          <pc:sldMk cId="354884936" sldId="323"/>
        </pc:sldMkLst>
      </pc:sldChg>
      <pc:sldChg chg="modSp add del">
        <pc:chgData name="OSCAR LAO GRUESO" userId="001c07dd-8108-4f69-bf01-6ddbb2872b90" providerId="ADAL" clId="{18A12D94-8BF4-43F5-A7F6-574F35361532}" dt="2025-06-25T06:37:49.401" v="2006" actId="2696"/>
        <pc:sldMkLst>
          <pc:docMk/>
          <pc:sldMk cId="2623820772" sldId="324"/>
        </pc:sldMkLst>
        <pc:spChg chg="mod">
          <ac:chgData name="OSCAR LAO GRUESO" userId="001c07dd-8108-4f69-bf01-6ddbb2872b90" providerId="ADAL" clId="{18A12D94-8BF4-43F5-A7F6-574F35361532}" dt="2025-06-22T22:04:03.739" v="54" actId="27636"/>
          <ac:spMkLst>
            <pc:docMk/>
            <pc:sldMk cId="2623820772" sldId="324"/>
            <ac:spMk id="2" creationId="{00000000-0000-0000-0000-000000000000}"/>
          </ac:spMkLst>
        </pc:spChg>
      </pc:sldChg>
      <pc:sldChg chg="modSp add del">
        <pc:chgData name="OSCAR LAO GRUESO" userId="001c07dd-8108-4f69-bf01-6ddbb2872b90" providerId="ADAL" clId="{18A12D94-8BF4-43F5-A7F6-574F35361532}" dt="2025-06-25T06:37:51.887" v="2008" actId="2696"/>
        <pc:sldMkLst>
          <pc:docMk/>
          <pc:sldMk cId="2438331727" sldId="325"/>
        </pc:sldMkLst>
        <pc:spChg chg="mod">
          <ac:chgData name="OSCAR LAO GRUESO" userId="001c07dd-8108-4f69-bf01-6ddbb2872b90" providerId="ADAL" clId="{18A12D94-8BF4-43F5-A7F6-574F35361532}" dt="2025-06-22T22:04:03.744" v="55" actId="27636"/>
          <ac:spMkLst>
            <pc:docMk/>
            <pc:sldMk cId="2438331727" sldId="325"/>
            <ac:spMk id="2" creationId="{00000000-0000-0000-0000-000000000000}"/>
          </ac:spMkLst>
        </pc:spChg>
      </pc:sldChg>
      <pc:sldChg chg="modSp add del">
        <pc:chgData name="OSCAR LAO GRUESO" userId="001c07dd-8108-4f69-bf01-6ddbb2872b90" providerId="ADAL" clId="{18A12D94-8BF4-43F5-A7F6-574F35361532}" dt="2025-06-25T06:37:54.236" v="2009" actId="2696"/>
        <pc:sldMkLst>
          <pc:docMk/>
          <pc:sldMk cId="1391522925" sldId="326"/>
        </pc:sldMkLst>
        <pc:spChg chg="mod">
          <ac:chgData name="OSCAR LAO GRUESO" userId="001c07dd-8108-4f69-bf01-6ddbb2872b90" providerId="ADAL" clId="{18A12D94-8BF4-43F5-A7F6-574F35361532}" dt="2025-06-22T22:04:03.748" v="56" actId="27636"/>
          <ac:spMkLst>
            <pc:docMk/>
            <pc:sldMk cId="1391522925" sldId="326"/>
            <ac:spMk id="2" creationId="{00000000-0000-0000-0000-000000000000}"/>
          </ac:spMkLst>
        </pc:spChg>
      </pc:sldChg>
      <pc:sldChg chg="modSp add del">
        <pc:chgData name="OSCAR LAO GRUESO" userId="001c07dd-8108-4f69-bf01-6ddbb2872b90" providerId="ADAL" clId="{18A12D94-8BF4-43F5-A7F6-574F35361532}" dt="2025-06-25T06:37:55.163" v="2010" actId="2696"/>
        <pc:sldMkLst>
          <pc:docMk/>
          <pc:sldMk cId="1194108667" sldId="327"/>
        </pc:sldMkLst>
        <pc:spChg chg="mod">
          <ac:chgData name="OSCAR LAO GRUESO" userId="001c07dd-8108-4f69-bf01-6ddbb2872b90" providerId="ADAL" clId="{18A12D94-8BF4-43F5-A7F6-574F35361532}" dt="2025-06-22T22:04:03.761" v="57" actId="27636"/>
          <ac:spMkLst>
            <pc:docMk/>
            <pc:sldMk cId="1194108667" sldId="327"/>
            <ac:spMk id="2" creationId="{00000000-0000-0000-0000-000000000000}"/>
          </ac:spMkLst>
        </pc:spChg>
      </pc:sldChg>
      <pc:sldChg chg="modSp add del">
        <pc:chgData name="OSCAR LAO GRUESO" userId="001c07dd-8108-4f69-bf01-6ddbb2872b90" providerId="ADAL" clId="{18A12D94-8BF4-43F5-A7F6-574F35361532}" dt="2025-06-25T06:37:55.869" v="2011" actId="2696"/>
        <pc:sldMkLst>
          <pc:docMk/>
          <pc:sldMk cId="4098391961" sldId="328"/>
        </pc:sldMkLst>
        <pc:spChg chg="mod">
          <ac:chgData name="OSCAR LAO GRUESO" userId="001c07dd-8108-4f69-bf01-6ddbb2872b90" providerId="ADAL" clId="{18A12D94-8BF4-43F5-A7F6-574F35361532}" dt="2025-06-22T22:04:03.765" v="58" actId="27636"/>
          <ac:spMkLst>
            <pc:docMk/>
            <pc:sldMk cId="4098391961" sldId="328"/>
            <ac:spMk id="2" creationId="{00000000-0000-0000-0000-000000000000}"/>
          </ac:spMkLst>
        </pc:spChg>
      </pc:sldChg>
      <pc:sldChg chg="modSp add del">
        <pc:chgData name="OSCAR LAO GRUESO" userId="001c07dd-8108-4f69-bf01-6ddbb2872b90" providerId="ADAL" clId="{18A12D94-8BF4-43F5-A7F6-574F35361532}" dt="2025-06-25T06:37:56.537" v="2012" actId="2696"/>
        <pc:sldMkLst>
          <pc:docMk/>
          <pc:sldMk cId="3600895885" sldId="329"/>
        </pc:sldMkLst>
        <pc:spChg chg="mod">
          <ac:chgData name="OSCAR LAO GRUESO" userId="001c07dd-8108-4f69-bf01-6ddbb2872b90" providerId="ADAL" clId="{18A12D94-8BF4-43F5-A7F6-574F35361532}" dt="2025-06-22T22:04:03.777" v="59" actId="27636"/>
          <ac:spMkLst>
            <pc:docMk/>
            <pc:sldMk cId="3600895885" sldId="329"/>
            <ac:spMk id="2" creationId="{00000000-0000-0000-0000-000000000000}"/>
          </ac:spMkLst>
        </pc:spChg>
      </pc:sldChg>
      <pc:sldChg chg="modSp add del">
        <pc:chgData name="OSCAR LAO GRUESO" userId="001c07dd-8108-4f69-bf01-6ddbb2872b90" providerId="ADAL" clId="{18A12D94-8BF4-43F5-A7F6-574F35361532}" dt="2025-06-25T06:37:56.968" v="2013" actId="2696"/>
        <pc:sldMkLst>
          <pc:docMk/>
          <pc:sldMk cId="3368695275" sldId="330"/>
        </pc:sldMkLst>
        <pc:spChg chg="mod">
          <ac:chgData name="OSCAR LAO GRUESO" userId="001c07dd-8108-4f69-bf01-6ddbb2872b90" providerId="ADAL" clId="{18A12D94-8BF4-43F5-A7F6-574F35361532}" dt="2025-06-22T22:04:03.781" v="60" actId="27636"/>
          <ac:spMkLst>
            <pc:docMk/>
            <pc:sldMk cId="3368695275" sldId="330"/>
            <ac:spMk id="2" creationId="{00000000-0000-0000-0000-000000000000}"/>
          </ac:spMkLst>
        </pc:spChg>
      </pc:sldChg>
      <pc:sldChg chg="modSp add del">
        <pc:chgData name="OSCAR LAO GRUESO" userId="001c07dd-8108-4f69-bf01-6ddbb2872b90" providerId="ADAL" clId="{18A12D94-8BF4-43F5-A7F6-574F35361532}" dt="2025-06-25T06:37:57.355" v="2014" actId="2696"/>
        <pc:sldMkLst>
          <pc:docMk/>
          <pc:sldMk cId="3189887524" sldId="331"/>
        </pc:sldMkLst>
        <pc:spChg chg="mod">
          <ac:chgData name="OSCAR LAO GRUESO" userId="001c07dd-8108-4f69-bf01-6ddbb2872b90" providerId="ADAL" clId="{18A12D94-8BF4-43F5-A7F6-574F35361532}" dt="2025-06-22T22:04:03.788" v="61" actId="27636"/>
          <ac:spMkLst>
            <pc:docMk/>
            <pc:sldMk cId="3189887524" sldId="331"/>
            <ac:spMk id="2" creationId="{00000000-0000-0000-0000-000000000000}"/>
          </ac:spMkLst>
        </pc:spChg>
      </pc:sldChg>
      <pc:sldChg chg="add del">
        <pc:chgData name="OSCAR LAO GRUESO" userId="001c07dd-8108-4f69-bf01-6ddbb2872b90" providerId="ADAL" clId="{18A12D94-8BF4-43F5-A7F6-574F35361532}" dt="2025-06-25T07:40:59.895" v="2071" actId="2696"/>
        <pc:sldMkLst>
          <pc:docMk/>
          <pc:sldMk cId="1721665266" sldId="332"/>
        </pc:sldMkLst>
      </pc:sldChg>
      <pc:sldChg chg="add del">
        <pc:chgData name="OSCAR LAO GRUESO" userId="001c07dd-8108-4f69-bf01-6ddbb2872b90" providerId="ADAL" clId="{18A12D94-8BF4-43F5-A7F6-574F35361532}" dt="2025-06-25T07:41:00.178" v="2072" actId="2696"/>
        <pc:sldMkLst>
          <pc:docMk/>
          <pc:sldMk cId="3995731971" sldId="333"/>
        </pc:sldMkLst>
      </pc:sldChg>
      <pc:sldChg chg="add del">
        <pc:chgData name="OSCAR LAO GRUESO" userId="001c07dd-8108-4f69-bf01-6ddbb2872b90" providerId="ADAL" clId="{18A12D94-8BF4-43F5-A7F6-574F35361532}" dt="2025-06-25T07:41:00.221" v="2073" actId="2696"/>
        <pc:sldMkLst>
          <pc:docMk/>
          <pc:sldMk cId="2197063075" sldId="334"/>
        </pc:sldMkLst>
      </pc:sldChg>
      <pc:sldChg chg="add del">
        <pc:chgData name="OSCAR LAO GRUESO" userId="001c07dd-8108-4f69-bf01-6ddbb2872b90" providerId="ADAL" clId="{18A12D94-8BF4-43F5-A7F6-574F35361532}" dt="2025-06-25T07:41:00.372" v="2074" actId="2696"/>
        <pc:sldMkLst>
          <pc:docMk/>
          <pc:sldMk cId="2180598480" sldId="335"/>
        </pc:sldMkLst>
      </pc:sldChg>
      <pc:sldChg chg="add del">
        <pc:chgData name="OSCAR LAO GRUESO" userId="001c07dd-8108-4f69-bf01-6ddbb2872b90" providerId="ADAL" clId="{18A12D94-8BF4-43F5-A7F6-574F35361532}" dt="2025-06-25T07:41:00.462" v="2075" actId="2696"/>
        <pc:sldMkLst>
          <pc:docMk/>
          <pc:sldMk cId="3587849547" sldId="336"/>
        </pc:sldMkLst>
      </pc:sldChg>
      <pc:sldChg chg="add del">
        <pc:chgData name="OSCAR LAO GRUESO" userId="001c07dd-8108-4f69-bf01-6ddbb2872b90" providerId="ADAL" clId="{18A12D94-8BF4-43F5-A7F6-574F35361532}" dt="2025-06-25T07:41:00.553" v="2076" actId="2696"/>
        <pc:sldMkLst>
          <pc:docMk/>
          <pc:sldMk cId="4078344602" sldId="337"/>
        </pc:sldMkLst>
      </pc:sldChg>
      <pc:sldChg chg="add del">
        <pc:chgData name="OSCAR LAO GRUESO" userId="001c07dd-8108-4f69-bf01-6ddbb2872b90" providerId="ADAL" clId="{18A12D94-8BF4-43F5-A7F6-574F35361532}" dt="2025-06-25T07:41:00.586" v="2077" actId="2696"/>
        <pc:sldMkLst>
          <pc:docMk/>
          <pc:sldMk cId="1808852191" sldId="338"/>
        </pc:sldMkLst>
      </pc:sldChg>
      <pc:sldChg chg="add del">
        <pc:chgData name="OSCAR LAO GRUESO" userId="001c07dd-8108-4f69-bf01-6ddbb2872b90" providerId="ADAL" clId="{18A12D94-8BF4-43F5-A7F6-574F35361532}" dt="2025-06-25T07:41:00.620" v="2078" actId="2696"/>
        <pc:sldMkLst>
          <pc:docMk/>
          <pc:sldMk cId="523545905" sldId="339"/>
        </pc:sldMkLst>
      </pc:sldChg>
      <pc:sldChg chg="add del">
        <pc:chgData name="OSCAR LAO GRUESO" userId="001c07dd-8108-4f69-bf01-6ddbb2872b90" providerId="ADAL" clId="{18A12D94-8BF4-43F5-A7F6-574F35361532}" dt="2025-06-25T07:41:00.654" v="2079" actId="2696"/>
        <pc:sldMkLst>
          <pc:docMk/>
          <pc:sldMk cId="408058959" sldId="340"/>
        </pc:sldMkLst>
      </pc:sldChg>
      <pc:sldChg chg="add del">
        <pc:chgData name="OSCAR LAO GRUESO" userId="001c07dd-8108-4f69-bf01-6ddbb2872b90" providerId="ADAL" clId="{18A12D94-8BF4-43F5-A7F6-574F35361532}" dt="2025-06-25T07:41:00.701" v="2080" actId="2696"/>
        <pc:sldMkLst>
          <pc:docMk/>
          <pc:sldMk cId="1704644459" sldId="341"/>
        </pc:sldMkLst>
      </pc:sldChg>
      <pc:sldChg chg="add del">
        <pc:chgData name="OSCAR LAO GRUESO" userId="001c07dd-8108-4f69-bf01-6ddbb2872b90" providerId="ADAL" clId="{18A12D94-8BF4-43F5-A7F6-574F35361532}" dt="2025-06-25T07:41:00.783" v="2081" actId="2696"/>
        <pc:sldMkLst>
          <pc:docMk/>
          <pc:sldMk cId="1645410298" sldId="342"/>
        </pc:sldMkLst>
      </pc:sldChg>
      <pc:sldChg chg="add del">
        <pc:chgData name="OSCAR LAO GRUESO" userId="001c07dd-8108-4f69-bf01-6ddbb2872b90" providerId="ADAL" clId="{18A12D94-8BF4-43F5-A7F6-574F35361532}" dt="2025-06-25T07:41:00.863" v="2082" actId="2696"/>
        <pc:sldMkLst>
          <pc:docMk/>
          <pc:sldMk cId="3131545408" sldId="343"/>
        </pc:sldMkLst>
      </pc:sldChg>
      <pc:sldChg chg="modSp add del">
        <pc:chgData name="OSCAR LAO GRUESO" userId="001c07dd-8108-4f69-bf01-6ddbb2872b90" providerId="ADAL" clId="{18A12D94-8BF4-43F5-A7F6-574F35361532}" dt="2025-06-25T07:41:00.869" v="2083" actId="2696"/>
        <pc:sldMkLst>
          <pc:docMk/>
          <pc:sldMk cId="3677112458" sldId="344"/>
        </pc:sldMkLst>
        <pc:spChg chg="mod">
          <ac:chgData name="OSCAR LAO GRUESO" userId="001c07dd-8108-4f69-bf01-6ddbb2872b90" providerId="ADAL" clId="{18A12D94-8BF4-43F5-A7F6-574F35361532}" dt="2025-06-22T22:04:03.900" v="64" actId="27636"/>
          <ac:spMkLst>
            <pc:docMk/>
            <pc:sldMk cId="3677112458" sldId="344"/>
            <ac:spMk id="2" creationId="{00000000-0000-0000-0000-000000000000}"/>
          </ac:spMkLst>
        </pc:spChg>
      </pc:sldChg>
      <pc:sldChg chg="add del">
        <pc:chgData name="OSCAR LAO GRUESO" userId="001c07dd-8108-4f69-bf01-6ddbb2872b90" providerId="ADAL" clId="{18A12D94-8BF4-43F5-A7F6-574F35361532}" dt="2025-06-25T07:41:00.875" v="2084" actId="2696"/>
        <pc:sldMkLst>
          <pc:docMk/>
          <pc:sldMk cId="832097812" sldId="345"/>
        </pc:sldMkLst>
      </pc:sldChg>
      <pc:sldChg chg="modSp add del">
        <pc:chgData name="OSCAR LAO GRUESO" userId="001c07dd-8108-4f69-bf01-6ddbb2872b90" providerId="ADAL" clId="{18A12D94-8BF4-43F5-A7F6-574F35361532}" dt="2025-06-25T07:41:00.888" v="2085" actId="2696"/>
        <pc:sldMkLst>
          <pc:docMk/>
          <pc:sldMk cId="280329851" sldId="346"/>
        </pc:sldMkLst>
        <pc:spChg chg="mod">
          <ac:chgData name="OSCAR LAO GRUESO" userId="001c07dd-8108-4f69-bf01-6ddbb2872b90" providerId="ADAL" clId="{18A12D94-8BF4-43F5-A7F6-574F35361532}" dt="2025-06-22T22:04:03.911" v="65" actId="27636"/>
          <ac:spMkLst>
            <pc:docMk/>
            <pc:sldMk cId="280329851" sldId="346"/>
            <ac:spMk id="2" creationId="{00000000-0000-0000-0000-000000000000}"/>
          </ac:spMkLst>
        </pc:spChg>
      </pc:sldChg>
      <pc:sldChg chg="modSp add del">
        <pc:chgData name="OSCAR LAO GRUESO" userId="001c07dd-8108-4f69-bf01-6ddbb2872b90" providerId="ADAL" clId="{18A12D94-8BF4-43F5-A7F6-574F35361532}" dt="2025-06-25T07:41:00.894" v="2086" actId="2696"/>
        <pc:sldMkLst>
          <pc:docMk/>
          <pc:sldMk cId="3685824233" sldId="347"/>
        </pc:sldMkLst>
        <pc:spChg chg="mod">
          <ac:chgData name="OSCAR LAO GRUESO" userId="001c07dd-8108-4f69-bf01-6ddbb2872b90" providerId="ADAL" clId="{18A12D94-8BF4-43F5-A7F6-574F35361532}" dt="2025-06-22T22:04:03.916" v="66" actId="27636"/>
          <ac:spMkLst>
            <pc:docMk/>
            <pc:sldMk cId="3685824233" sldId="347"/>
            <ac:spMk id="2" creationId="{00000000-0000-0000-0000-000000000000}"/>
          </ac:spMkLst>
        </pc:spChg>
      </pc:sldChg>
      <pc:sldChg chg="modSp add del">
        <pc:chgData name="OSCAR LAO GRUESO" userId="001c07dd-8108-4f69-bf01-6ddbb2872b90" providerId="ADAL" clId="{18A12D94-8BF4-43F5-A7F6-574F35361532}" dt="2025-06-25T07:41:00.900" v="2087" actId="2696"/>
        <pc:sldMkLst>
          <pc:docMk/>
          <pc:sldMk cId="2038758401" sldId="348"/>
        </pc:sldMkLst>
        <pc:spChg chg="mod">
          <ac:chgData name="OSCAR LAO GRUESO" userId="001c07dd-8108-4f69-bf01-6ddbb2872b90" providerId="ADAL" clId="{18A12D94-8BF4-43F5-A7F6-574F35361532}" dt="2025-06-22T22:04:03.938" v="67" actId="27636"/>
          <ac:spMkLst>
            <pc:docMk/>
            <pc:sldMk cId="2038758401" sldId="348"/>
            <ac:spMk id="2" creationId="{00000000-0000-0000-0000-000000000000}"/>
          </ac:spMkLst>
        </pc:spChg>
      </pc:sldChg>
      <pc:sldChg chg="add del">
        <pc:chgData name="OSCAR LAO GRUESO" userId="001c07dd-8108-4f69-bf01-6ddbb2872b90" providerId="ADAL" clId="{18A12D94-8BF4-43F5-A7F6-574F35361532}" dt="2025-06-25T07:41:00.938" v="2088" actId="2696"/>
        <pc:sldMkLst>
          <pc:docMk/>
          <pc:sldMk cId="2495955682" sldId="350"/>
        </pc:sldMkLst>
      </pc:sldChg>
      <pc:sldChg chg="add del">
        <pc:chgData name="OSCAR LAO GRUESO" userId="001c07dd-8108-4f69-bf01-6ddbb2872b90" providerId="ADAL" clId="{18A12D94-8BF4-43F5-A7F6-574F35361532}" dt="2025-06-25T07:41:00.973" v="2089" actId="2696"/>
        <pc:sldMkLst>
          <pc:docMk/>
          <pc:sldMk cId="4096919991" sldId="351"/>
        </pc:sldMkLst>
      </pc:sldChg>
      <pc:sldChg chg="add del">
        <pc:chgData name="OSCAR LAO GRUESO" userId="001c07dd-8108-4f69-bf01-6ddbb2872b90" providerId="ADAL" clId="{18A12D94-8BF4-43F5-A7F6-574F35361532}" dt="2025-06-25T07:41:01.007" v="2090" actId="2696"/>
        <pc:sldMkLst>
          <pc:docMk/>
          <pc:sldMk cId="1821059488" sldId="352"/>
        </pc:sldMkLst>
      </pc:sldChg>
      <pc:sldChg chg="add del">
        <pc:chgData name="OSCAR LAO GRUESO" userId="001c07dd-8108-4f69-bf01-6ddbb2872b90" providerId="ADAL" clId="{18A12D94-8BF4-43F5-A7F6-574F35361532}" dt="2025-06-25T07:41:01.070" v="2091" actId="2696"/>
        <pc:sldMkLst>
          <pc:docMk/>
          <pc:sldMk cId="1518671349" sldId="353"/>
        </pc:sldMkLst>
      </pc:sldChg>
      <pc:sldChg chg="add del">
        <pc:chgData name="OSCAR LAO GRUESO" userId="001c07dd-8108-4f69-bf01-6ddbb2872b90" providerId="ADAL" clId="{18A12D94-8BF4-43F5-A7F6-574F35361532}" dt="2025-06-25T07:41:01.151" v="2092" actId="2696"/>
        <pc:sldMkLst>
          <pc:docMk/>
          <pc:sldMk cId="4071001458" sldId="354"/>
        </pc:sldMkLst>
      </pc:sldChg>
      <pc:sldChg chg="add del">
        <pc:chgData name="OSCAR LAO GRUESO" userId="001c07dd-8108-4f69-bf01-6ddbb2872b90" providerId="ADAL" clId="{18A12D94-8BF4-43F5-A7F6-574F35361532}" dt="2025-06-25T07:41:01.241" v="2093" actId="2696"/>
        <pc:sldMkLst>
          <pc:docMk/>
          <pc:sldMk cId="833015902" sldId="355"/>
        </pc:sldMkLst>
      </pc:sldChg>
      <pc:sldChg chg="add del">
        <pc:chgData name="OSCAR LAO GRUESO" userId="001c07dd-8108-4f69-bf01-6ddbb2872b90" providerId="ADAL" clId="{18A12D94-8BF4-43F5-A7F6-574F35361532}" dt="2025-06-25T07:41:01.325" v="2094" actId="2696"/>
        <pc:sldMkLst>
          <pc:docMk/>
          <pc:sldMk cId="4093395528" sldId="356"/>
        </pc:sldMkLst>
      </pc:sldChg>
      <pc:sldChg chg="modSp add del">
        <pc:chgData name="OSCAR LAO GRUESO" userId="001c07dd-8108-4f69-bf01-6ddbb2872b90" providerId="ADAL" clId="{18A12D94-8BF4-43F5-A7F6-574F35361532}" dt="2025-06-25T07:41:01.329" v="2095" actId="2696"/>
        <pc:sldMkLst>
          <pc:docMk/>
          <pc:sldMk cId="3657262810" sldId="357"/>
        </pc:sldMkLst>
        <pc:spChg chg="mod">
          <ac:chgData name="OSCAR LAO GRUESO" userId="001c07dd-8108-4f69-bf01-6ddbb2872b90" providerId="ADAL" clId="{18A12D94-8BF4-43F5-A7F6-574F35361532}" dt="2025-06-22T22:04:03.949" v="68" actId="27636"/>
          <ac:spMkLst>
            <pc:docMk/>
            <pc:sldMk cId="3657262810" sldId="357"/>
            <ac:spMk id="2" creationId="{00000000-0000-0000-0000-000000000000}"/>
          </ac:spMkLst>
        </pc:spChg>
      </pc:sldChg>
      <pc:sldChg chg="add del">
        <pc:chgData name="OSCAR LAO GRUESO" userId="001c07dd-8108-4f69-bf01-6ddbb2872b90" providerId="ADAL" clId="{18A12D94-8BF4-43F5-A7F6-574F35361532}" dt="2025-06-25T07:41:01.343" v="2096" actId="2696"/>
        <pc:sldMkLst>
          <pc:docMk/>
          <pc:sldMk cId="2729932433" sldId="358"/>
        </pc:sldMkLst>
      </pc:sldChg>
      <pc:sldChg chg="add del">
        <pc:chgData name="OSCAR LAO GRUESO" userId="001c07dd-8108-4f69-bf01-6ddbb2872b90" providerId="ADAL" clId="{18A12D94-8BF4-43F5-A7F6-574F35361532}" dt="2025-06-25T07:41:01.355" v="2097" actId="2696"/>
        <pc:sldMkLst>
          <pc:docMk/>
          <pc:sldMk cId="1019575969" sldId="359"/>
        </pc:sldMkLst>
      </pc:sldChg>
      <pc:sldChg chg="add del">
        <pc:chgData name="OSCAR LAO GRUESO" userId="001c07dd-8108-4f69-bf01-6ddbb2872b90" providerId="ADAL" clId="{18A12D94-8BF4-43F5-A7F6-574F35361532}" dt="2025-06-25T07:41:01.359" v="2098" actId="2696"/>
        <pc:sldMkLst>
          <pc:docMk/>
          <pc:sldMk cId="3600184968" sldId="360"/>
        </pc:sldMkLst>
      </pc:sldChg>
      <pc:sldChg chg="add del">
        <pc:chgData name="OSCAR LAO GRUESO" userId="001c07dd-8108-4f69-bf01-6ddbb2872b90" providerId="ADAL" clId="{18A12D94-8BF4-43F5-A7F6-574F35361532}" dt="2025-06-25T07:41:01.423" v="2099" actId="2696"/>
        <pc:sldMkLst>
          <pc:docMk/>
          <pc:sldMk cId="3290348797" sldId="361"/>
        </pc:sldMkLst>
      </pc:sldChg>
      <pc:sldChg chg="add del">
        <pc:chgData name="OSCAR LAO GRUESO" userId="001c07dd-8108-4f69-bf01-6ddbb2872b90" providerId="ADAL" clId="{18A12D94-8BF4-43F5-A7F6-574F35361532}" dt="2025-06-25T07:41:01.515" v="2100" actId="2696"/>
        <pc:sldMkLst>
          <pc:docMk/>
          <pc:sldMk cId="630860980" sldId="362"/>
        </pc:sldMkLst>
      </pc:sldChg>
      <pc:sldChg chg="add del">
        <pc:chgData name="OSCAR LAO GRUESO" userId="001c07dd-8108-4f69-bf01-6ddbb2872b90" providerId="ADAL" clId="{18A12D94-8BF4-43F5-A7F6-574F35361532}" dt="2025-06-25T07:41:01.602" v="2101" actId="2696"/>
        <pc:sldMkLst>
          <pc:docMk/>
          <pc:sldMk cId="3949130974" sldId="363"/>
        </pc:sldMkLst>
      </pc:sldChg>
      <pc:sldChg chg="add del">
        <pc:chgData name="OSCAR LAO GRUESO" userId="001c07dd-8108-4f69-bf01-6ddbb2872b90" providerId="ADAL" clId="{18A12D94-8BF4-43F5-A7F6-574F35361532}" dt="2025-06-25T07:41:01.607" v="2102" actId="2696"/>
        <pc:sldMkLst>
          <pc:docMk/>
          <pc:sldMk cId="1223290529" sldId="364"/>
        </pc:sldMkLst>
      </pc:sldChg>
      <pc:sldChg chg="modSp add del">
        <pc:chgData name="OSCAR LAO GRUESO" userId="001c07dd-8108-4f69-bf01-6ddbb2872b90" providerId="ADAL" clId="{18A12D94-8BF4-43F5-A7F6-574F35361532}" dt="2025-06-25T07:41:01.626" v="2103" actId="2696"/>
        <pc:sldMkLst>
          <pc:docMk/>
          <pc:sldMk cId="119381771" sldId="365"/>
        </pc:sldMkLst>
        <pc:spChg chg="mod">
          <ac:chgData name="OSCAR LAO GRUESO" userId="001c07dd-8108-4f69-bf01-6ddbb2872b90" providerId="ADAL" clId="{18A12D94-8BF4-43F5-A7F6-574F35361532}" dt="2025-06-22T22:04:03.968" v="69" actId="27636"/>
          <ac:spMkLst>
            <pc:docMk/>
            <pc:sldMk cId="119381771" sldId="365"/>
            <ac:spMk id="2" creationId="{00000000-0000-0000-0000-000000000000}"/>
          </ac:spMkLst>
        </pc:spChg>
      </pc:sldChg>
      <pc:sldChg chg="add del">
        <pc:chgData name="OSCAR LAO GRUESO" userId="001c07dd-8108-4f69-bf01-6ddbb2872b90" providerId="ADAL" clId="{18A12D94-8BF4-43F5-A7F6-574F35361532}" dt="2025-06-25T06:38:08.557" v="2015" actId="2696"/>
        <pc:sldMkLst>
          <pc:docMk/>
          <pc:sldMk cId="3062083174" sldId="366"/>
        </pc:sldMkLst>
      </pc:sldChg>
      <pc:sldChg chg="add del">
        <pc:chgData name="OSCAR LAO GRUESO" userId="001c07dd-8108-4f69-bf01-6ddbb2872b90" providerId="ADAL" clId="{18A12D94-8BF4-43F5-A7F6-574F35361532}" dt="2025-06-25T06:38:10.433" v="2016" actId="2696"/>
        <pc:sldMkLst>
          <pc:docMk/>
          <pc:sldMk cId="871083326" sldId="367"/>
        </pc:sldMkLst>
      </pc:sldChg>
      <pc:sldChg chg="add del">
        <pc:chgData name="OSCAR LAO GRUESO" userId="001c07dd-8108-4f69-bf01-6ddbb2872b90" providerId="ADAL" clId="{18A12D94-8BF4-43F5-A7F6-574F35361532}" dt="2025-06-25T06:38:11.282" v="2017" actId="2696"/>
        <pc:sldMkLst>
          <pc:docMk/>
          <pc:sldMk cId="1407657973" sldId="368"/>
        </pc:sldMkLst>
      </pc:sldChg>
      <pc:sldChg chg="add del">
        <pc:chgData name="OSCAR LAO GRUESO" userId="001c07dd-8108-4f69-bf01-6ddbb2872b90" providerId="ADAL" clId="{18A12D94-8BF4-43F5-A7F6-574F35361532}" dt="2025-06-25T06:38:12.054" v="2018" actId="2696"/>
        <pc:sldMkLst>
          <pc:docMk/>
          <pc:sldMk cId="1229206390" sldId="369"/>
        </pc:sldMkLst>
      </pc:sldChg>
      <pc:sldChg chg="add del">
        <pc:chgData name="OSCAR LAO GRUESO" userId="001c07dd-8108-4f69-bf01-6ddbb2872b90" providerId="ADAL" clId="{18A12D94-8BF4-43F5-A7F6-574F35361532}" dt="2025-06-25T06:38:12.877" v="2019" actId="2696"/>
        <pc:sldMkLst>
          <pc:docMk/>
          <pc:sldMk cId="3367874009" sldId="370"/>
        </pc:sldMkLst>
      </pc:sldChg>
      <pc:sldChg chg="modSp add del">
        <pc:chgData name="OSCAR LAO GRUESO" userId="001c07dd-8108-4f69-bf01-6ddbb2872b90" providerId="ADAL" clId="{18A12D94-8BF4-43F5-A7F6-574F35361532}" dt="2025-06-25T06:37:46.416" v="2003" actId="2696"/>
        <pc:sldMkLst>
          <pc:docMk/>
          <pc:sldMk cId="3208448455" sldId="372"/>
        </pc:sldMkLst>
        <pc:spChg chg="mod">
          <ac:chgData name="OSCAR LAO GRUESO" userId="001c07dd-8108-4f69-bf01-6ddbb2872b90" providerId="ADAL" clId="{18A12D94-8BF4-43F5-A7F6-574F35361532}" dt="2025-06-22T22:04:03.695" v="53" actId="27636"/>
          <ac:spMkLst>
            <pc:docMk/>
            <pc:sldMk cId="3208448455" sldId="372"/>
            <ac:spMk id="7" creationId="{00000000-0000-0000-0000-000000000000}"/>
          </ac:spMkLst>
        </pc:spChg>
      </pc:sldChg>
      <pc:sldChg chg="add del">
        <pc:chgData name="OSCAR LAO GRUESO" userId="001c07dd-8108-4f69-bf01-6ddbb2872b90" providerId="ADAL" clId="{18A12D94-8BF4-43F5-A7F6-574F35361532}" dt="2025-06-25T06:37:47.541" v="2004" actId="2696"/>
        <pc:sldMkLst>
          <pc:docMk/>
          <pc:sldMk cId="828111585" sldId="373"/>
        </pc:sldMkLst>
      </pc:sldChg>
      <pc:sldChg chg="add del">
        <pc:chgData name="OSCAR LAO GRUESO" userId="001c07dd-8108-4f69-bf01-6ddbb2872b90" providerId="ADAL" clId="{18A12D94-8BF4-43F5-A7F6-574F35361532}" dt="2025-06-25T06:37:50.804" v="2007" actId="2696"/>
        <pc:sldMkLst>
          <pc:docMk/>
          <pc:sldMk cId="412544159" sldId="374"/>
        </pc:sldMkLst>
      </pc:sldChg>
      <pc:sldChg chg="add del">
        <pc:chgData name="OSCAR LAO GRUESO" userId="001c07dd-8108-4f69-bf01-6ddbb2872b90" providerId="ADAL" clId="{18A12D94-8BF4-43F5-A7F6-574F35361532}" dt="2025-06-25T07:40:57.723" v="2026" actId="2696"/>
        <pc:sldMkLst>
          <pc:docMk/>
          <pc:sldMk cId="1520450573" sldId="375"/>
        </pc:sldMkLst>
      </pc:sldChg>
      <pc:sldChg chg="modSp add del">
        <pc:chgData name="OSCAR LAO GRUESO" userId="001c07dd-8108-4f69-bf01-6ddbb2872b90" providerId="ADAL" clId="{18A12D94-8BF4-43F5-A7F6-574F35361532}" dt="2025-06-25T07:40:57.675" v="2021" actId="2696"/>
        <pc:sldMkLst>
          <pc:docMk/>
          <pc:sldMk cId="3476289678" sldId="376"/>
        </pc:sldMkLst>
        <pc:spChg chg="mod">
          <ac:chgData name="OSCAR LAO GRUESO" userId="001c07dd-8108-4f69-bf01-6ddbb2872b90" providerId="ADAL" clId="{18A12D94-8BF4-43F5-A7F6-574F35361532}" dt="2025-06-22T22:04:03.981" v="70" actId="27636"/>
          <ac:spMkLst>
            <pc:docMk/>
            <pc:sldMk cId="3476289678" sldId="376"/>
            <ac:spMk id="2" creationId="{00000000-0000-0000-0000-000000000000}"/>
          </ac:spMkLst>
        </pc:spChg>
        <pc:spChg chg="mod">
          <ac:chgData name="OSCAR LAO GRUESO" userId="001c07dd-8108-4f69-bf01-6ddbb2872b90" providerId="ADAL" clId="{18A12D94-8BF4-43F5-A7F6-574F35361532}" dt="2025-06-22T22:04:04.016" v="71" actId="27636"/>
          <ac:spMkLst>
            <pc:docMk/>
            <pc:sldMk cId="3476289678" sldId="376"/>
            <ac:spMk id="3" creationId="{00000000-0000-0000-0000-000000000000}"/>
          </ac:spMkLst>
        </pc:spChg>
      </pc:sldChg>
      <pc:sldChg chg="addSp delSp modSp add ord modAnim">
        <pc:chgData name="OSCAR LAO GRUESO" userId="001c07dd-8108-4f69-bf01-6ddbb2872b90" providerId="ADAL" clId="{18A12D94-8BF4-43F5-A7F6-574F35361532}" dt="2025-06-24T15:15:34.044" v="1562" actId="20577"/>
        <pc:sldMkLst>
          <pc:docMk/>
          <pc:sldMk cId="737676316" sldId="377"/>
        </pc:sldMkLst>
        <pc:spChg chg="mod">
          <ac:chgData name="OSCAR LAO GRUESO" userId="001c07dd-8108-4f69-bf01-6ddbb2872b90" providerId="ADAL" clId="{18A12D94-8BF4-43F5-A7F6-574F35361532}" dt="2025-06-24T15:15:34.044" v="1562" actId="20577"/>
          <ac:spMkLst>
            <pc:docMk/>
            <pc:sldMk cId="737676316" sldId="377"/>
            <ac:spMk id="2" creationId="{C8C50A3F-829E-449F-95C7-42ECCFF93204}"/>
          </ac:spMkLst>
        </pc:spChg>
        <pc:spChg chg="add del mod">
          <ac:chgData name="OSCAR LAO GRUESO" userId="001c07dd-8108-4f69-bf01-6ddbb2872b90" providerId="ADAL" clId="{18A12D94-8BF4-43F5-A7F6-574F35361532}" dt="2025-06-22T22:06:17.053" v="86"/>
          <ac:spMkLst>
            <pc:docMk/>
            <pc:sldMk cId="737676316" sldId="377"/>
            <ac:spMk id="5" creationId="{0480B899-5600-48B2-AF3D-E4D785D656A5}"/>
          </ac:spMkLst>
        </pc:spChg>
        <pc:spChg chg="add del mod">
          <ac:chgData name="OSCAR LAO GRUESO" userId="001c07dd-8108-4f69-bf01-6ddbb2872b90" providerId="ADAL" clId="{18A12D94-8BF4-43F5-A7F6-574F35361532}" dt="2025-06-22T22:07:04.739" v="97" actId="478"/>
          <ac:spMkLst>
            <pc:docMk/>
            <pc:sldMk cId="737676316" sldId="377"/>
            <ac:spMk id="7" creationId="{E525F35A-E7F3-49EC-9C31-6681F1B5AEB6}"/>
          </ac:spMkLst>
        </pc:spChg>
        <pc:grpChg chg="add mod">
          <ac:chgData name="OSCAR LAO GRUESO" userId="001c07dd-8108-4f69-bf01-6ddbb2872b90" providerId="ADAL" clId="{18A12D94-8BF4-43F5-A7F6-574F35361532}" dt="2025-06-22T22:10:12.507" v="104" actId="1076"/>
          <ac:grpSpMkLst>
            <pc:docMk/>
            <pc:sldMk cId="737676316" sldId="377"/>
            <ac:grpSpMk id="9" creationId="{A432EB2B-2437-413A-81DE-C9A79DCF0A2D}"/>
          </ac:grpSpMkLst>
        </pc:grpChg>
        <pc:picChg chg="del">
          <ac:chgData name="OSCAR LAO GRUESO" userId="001c07dd-8108-4f69-bf01-6ddbb2872b90" providerId="ADAL" clId="{18A12D94-8BF4-43F5-A7F6-574F35361532}" dt="2025-06-22T22:06:14.282" v="85" actId="478"/>
          <ac:picMkLst>
            <pc:docMk/>
            <pc:sldMk cId="737676316" sldId="377"/>
            <ac:picMk id="4" creationId="{0CDF72C1-1C97-4E2B-B878-14CA0206E489}"/>
          </ac:picMkLst>
        </pc:picChg>
        <pc:picChg chg="add mod">
          <ac:chgData name="OSCAR LAO GRUESO" userId="001c07dd-8108-4f69-bf01-6ddbb2872b90" providerId="ADAL" clId="{18A12D94-8BF4-43F5-A7F6-574F35361532}" dt="2025-06-22T22:06:17.053" v="86"/>
          <ac:picMkLst>
            <pc:docMk/>
            <pc:sldMk cId="737676316" sldId="377"/>
            <ac:picMk id="6" creationId="{616FB235-B29F-423E-8830-269FC99FE0BA}"/>
          </ac:picMkLst>
        </pc:picChg>
        <pc:picChg chg="add del">
          <ac:chgData name="OSCAR LAO GRUESO" userId="001c07dd-8108-4f69-bf01-6ddbb2872b90" providerId="ADAL" clId="{18A12D94-8BF4-43F5-A7F6-574F35361532}" dt="2025-06-22T22:08:12.089" v="99" actId="478"/>
          <ac:picMkLst>
            <pc:docMk/>
            <pc:sldMk cId="737676316" sldId="377"/>
            <ac:picMk id="1026" creationId="{A39B2437-185E-4776-B959-4C760694D806}"/>
          </ac:picMkLst>
        </pc:picChg>
      </pc:sldChg>
      <pc:sldChg chg="addSp delSp modSp add ord delAnim">
        <pc:chgData name="OSCAR LAO GRUESO" userId="001c07dd-8108-4f69-bf01-6ddbb2872b90" providerId="ADAL" clId="{18A12D94-8BF4-43F5-A7F6-574F35361532}" dt="2025-06-25T09:31:19" v="2628" actId="1036"/>
        <pc:sldMkLst>
          <pc:docMk/>
          <pc:sldMk cId="1888970106" sldId="378"/>
        </pc:sldMkLst>
        <pc:spChg chg="mod">
          <ac:chgData name="OSCAR LAO GRUESO" userId="001c07dd-8108-4f69-bf01-6ddbb2872b90" providerId="ADAL" clId="{18A12D94-8BF4-43F5-A7F6-574F35361532}" dt="2025-06-24T15:00:04.384" v="1347" actId="20577"/>
          <ac:spMkLst>
            <pc:docMk/>
            <pc:sldMk cId="1888970106" sldId="378"/>
            <ac:spMk id="2" creationId="{C8C50A3F-829E-449F-95C7-42ECCFF93204}"/>
          </ac:spMkLst>
        </pc:spChg>
        <pc:spChg chg="add mod">
          <ac:chgData name="OSCAR LAO GRUESO" userId="001c07dd-8108-4f69-bf01-6ddbb2872b90" providerId="ADAL" clId="{18A12D94-8BF4-43F5-A7F6-574F35361532}" dt="2025-06-25T09:31:19" v="2628" actId="1036"/>
          <ac:spMkLst>
            <pc:docMk/>
            <pc:sldMk cId="1888970106" sldId="378"/>
            <ac:spMk id="3" creationId="{AEE435CF-5B89-43D3-AAF7-627795BA5CBD}"/>
          </ac:spMkLst>
        </pc:spChg>
        <pc:spChg chg="add del mod">
          <ac:chgData name="OSCAR LAO GRUESO" userId="001c07dd-8108-4f69-bf01-6ddbb2872b90" providerId="ADAL" clId="{18A12D94-8BF4-43F5-A7F6-574F35361532}" dt="2025-06-22T22:17:33.973" v="108"/>
          <ac:spMkLst>
            <pc:docMk/>
            <pc:sldMk cId="1888970106" sldId="378"/>
            <ac:spMk id="4" creationId="{5D0B00FE-0EF5-4E65-A9F0-7B85EC67577F}"/>
          </ac:spMkLst>
        </pc:spChg>
        <pc:grpChg chg="del">
          <ac:chgData name="OSCAR LAO GRUESO" userId="001c07dd-8108-4f69-bf01-6ddbb2872b90" providerId="ADAL" clId="{18A12D94-8BF4-43F5-A7F6-574F35361532}" dt="2025-06-22T22:17:30.808" v="107" actId="478"/>
          <ac:grpSpMkLst>
            <pc:docMk/>
            <pc:sldMk cId="1888970106" sldId="378"/>
            <ac:grpSpMk id="9" creationId="{A432EB2B-2437-413A-81DE-C9A79DCF0A2D}"/>
          </ac:grpSpMkLst>
        </pc:grpChg>
        <pc:picChg chg="add mod">
          <ac:chgData name="OSCAR LAO GRUESO" userId="001c07dd-8108-4f69-bf01-6ddbb2872b90" providerId="ADAL" clId="{18A12D94-8BF4-43F5-A7F6-574F35361532}" dt="2025-06-22T22:17:33.973" v="108"/>
          <ac:picMkLst>
            <pc:docMk/>
            <pc:sldMk cId="1888970106" sldId="378"/>
            <ac:picMk id="5" creationId="{332DCB39-3ABE-4D00-8A9F-A93CED5C0D1F}"/>
          </ac:picMkLst>
        </pc:picChg>
        <pc:picChg chg="del">
          <ac:chgData name="OSCAR LAO GRUESO" userId="001c07dd-8108-4f69-bf01-6ddbb2872b90" providerId="ADAL" clId="{18A12D94-8BF4-43F5-A7F6-574F35361532}" dt="2025-06-22T22:17:25.545" v="106" actId="478"/>
          <ac:picMkLst>
            <pc:docMk/>
            <pc:sldMk cId="1888970106" sldId="378"/>
            <ac:picMk id="6" creationId="{616FB235-B29F-423E-8830-269FC99FE0BA}"/>
          </ac:picMkLst>
        </pc:picChg>
      </pc:sldChg>
      <pc:sldChg chg="addSp delSp modSp add ord">
        <pc:chgData name="OSCAR LAO GRUESO" userId="001c07dd-8108-4f69-bf01-6ddbb2872b90" providerId="ADAL" clId="{18A12D94-8BF4-43F5-A7F6-574F35361532}" dt="2025-06-25T22:13:46.661" v="3009" actId="1076"/>
        <pc:sldMkLst>
          <pc:docMk/>
          <pc:sldMk cId="2976211076" sldId="379"/>
        </pc:sldMkLst>
        <pc:spChg chg="mod">
          <ac:chgData name="OSCAR LAO GRUESO" userId="001c07dd-8108-4f69-bf01-6ddbb2872b90" providerId="ADAL" clId="{18A12D94-8BF4-43F5-A7F6-574F35361532}" dt="2025-06-24T14:46:44.530" v="979" actId="20577"/>
          <ac:spMkLst>
            <pc:docMk/>
            <pc:sldMk cId="2976211076" sldId="379"/>
            <ac:spMk id="2" creationId="{905DA276-9E08-4E82-B0AB-ABFB7E7778D9}"/>
          </ac:spMkLst>
        </pc:spChg>
        <pc:spChg chg="del">
          <ac:chgData name="OSCAR LAO GRUESO" userId="001c07dd-8108-4f69-bf01-6ddbb2872b90" providerId="ADAL" clId="{18A12D94-8BF4-43F5-A7F6-574F35361532}" dt="2025-06-22T22:19:11.095" v="110"/>
          <ac:spMkLst>
            <pc:docMk/>
            <pc:sldMk cId="2976211076" sldId="379"/>
            <ac:spMk id="3" creationId="{C15C2013-727C-488A-8825-A16DAB8179FC}"/>
          </ac:spMkLst>
        </pc:spChg>
        <pc:picChg chg="add mod">
          <ac:chgData name="OSCAR LAO GRUESO" userId="001c07dd-8108-4f69-bf01-6ddbb2872b90" providerId="ADAL" clId="{18A12D94-8BF4-43F5-A7F6-574F35361532}" dt="2025-06-25T22:13:46.661" v="3009" actId="1076"/>
          <ac:picMkLst>
            <pc:docMk/>
            <pc:sldMk cId="2976211076" sldId="379"/>
            <ac:picMk id="4" creationId="{29647E47-DB22-49ED-A152-BE77C5D25D01}"/>
          </ac:picMkLst>
        </pc:picChg>
      </pc:sldChg>
      <pc:sldChg chg="modSp add">
        <pc:chgData name="OSCAR LAO GRUESO" userId="001c07dd-8108-4f69-bf01-6ddbb2872b90" providerId="ADAL" clId="{18A12D94-8BF4-43F5-A7F6-574F35361532}" dt="2025-06-24T14:17:14.391" v="308" actId="207"/>
        <pc:sldMkLst>
          <pc:docMk/>
          <pc:sldMk cId="695538999" sldId="411"/>
        </pc:sldMkLst>
        <pc:spChg chg="mod">
          <ac:chgData name="OSCAR LAO GRUESO" userId="001c07dd-8108-4f69-bf01-6ddbb2872b90" providerId="ADAL" clId="{18A12D94-8BF4-43F5-A7F6-574F35361532}" dt="2025-06-24T14:17:14.391" v="308" actId="207"/>
          <ac:spMkLst>
            <pc:docMk/>
            <pc:sldMk cId="695538999" sldId="411"/>
            <ac:spMk id="376" creationId="{00000000-0000-0000-0000-000000000000}"/>
          </ac:spMkLst>
        </pc:spChg>
      </pc:sldChg>
      <pc:sldChg chg="modSp add del">
        <pc:chgData name="OSCAR LAO GRUESO" userId="001c07dd-8108-4f69-bf01-6ddbb2872b90" providerId="ADAL" clId="{18A12D94-8BF4-43F5-A7F6-574F35361532}" dt="2025-06-24T14:15:27.034" v="224" actId="2696"/>
        <pc:sldMkLst>
          <pc:docMk/>
          <pc:sldMk cId="577549472" sldId="412"/>
        </pc:sldMkLst>
        <pc:spChg chg="mod">
          <ac:chgData name="OSCAR LAO GRUESO" userId="001c07dd-8108-4f69-bf01-6ddbb2872b90" providerId="ADAL" clId="{18A12D94-8BF4-43F5-A7F6-574F35361532}" dt="2025-06-22T22:20:20.159" v="113" actId="27636"/>
          <ac:spMkLst>
            <pc:docMk/>
            <pc:sldMk cId="577549472" sldId="412"/>
            <ac:spMk id="177" creationId="{00000000-0000-0000-0000-000000000000}"/>
          </ac:spMkLst>
        </pc:spChg>
      </pc:sldChg>
      <pc:sldChg chg="addSp delSp modSp add">
        <pc:chgData name="OSCAR LAO GRUESO" userId="001c07dd-8108-4f69-bf01-6ddbb2872b90" providerId="ADAL" clId="{18A12D94-8BF4-43F5-A7F6-574F35361532}" dt="2025-06-24T14:17:23.800" v="311"/>
        <pc:sldMkLst>
          <pc:docMk/>
          <pc:sldMk cId="4193079000" sldId="413"/>
        </pc:sldMkLst>
        <pc:spChg chg="add del mod">
          <ac:chgData name="OSCAR LAO GRUESO" userId="001c07dd-8108-4f69-bf01-6ddbb2872b90" providerId="ADAL" clId="{18A12D94-8BF4-43F5-A7F6-574F35361532}" dt="2025-06-24T14:17:22.755" v="310" actId="478"/>
          <ac:spMkLst>
            <pc:docMk/>
            <pc:sldMk cId="4193079000" sldId="413"/>
            <ac:spMk id="4" creationId="{07E30C58-48CA-4328-9BB5-4F0AAD72A390}"/>
          </ac:spMkLst>
        </pc:spChg>
        <pc:spChg chg="add">
          <ac:chgData name="OSCAR LAO GRUESO" userId="001c07dd-8108-4f69-bf01-6ddbb2872b90" providerId="ADAL" clId="{18A12D94-8BF4-43F5-A7F6-574F35361532}" dt="2025-06-24T14:17:23.800" v="311"/>
          <ac:spMkLst>
            <pc:docMk/>
            <pc:sldMk cId="4193079000" sldId="413"/>
            <ac:spMk id="90" creationId="{71FE0E20-933C-498D-B0D4-7A2DCA6C0175}"/>
          </ac:spMkLst>
        </pc:spChg>
        <pc:spChg chg="del mod">
          <ac:chgData name="OSCAR LAO GRUESO" userId="001c07dd-8108-4f69-bf01-6ddbb2872b90" providerId="ADAL" clId="{18A12D94-8BF4-43F5-A7F6-574F35361532}" dt="2025-06-24T14:17:21.438" v="309" actId="478"/>
          <ac:spMkLst>
            <pc:docMk/>
            <pc:sldMk cId="4193079000" sldId="413"/>
            <ac:spMk id="92" creationId="{00000000-0000-0000-0000-000000000000}"/>
          </ac:spMkLst>
        </pc:spChg>
      </pc:sldChg>
      <pc:sldChg chg="add">
        <pc:chgData name="OSCAR LAO GRUESO" userId="001c07dd-8108-4f69-bf01-6ddbb2872b90" providerId="ADAL" clId="{18A12D94-8BF4-43F5-A7F6-574F35361532}" dt="2025-06-22T22:20:19.954" v="111"/>
        <pc:sldMkLst>
          <pc:docMk/>
          <pc:sldMk cId="2859469161" sldId="415"/>
        </pc:sldMkLst>
      </pc:sldChg>
      <pc:sldChg chg="add">
        <pc:chgData name="OSCAR LAO GRUESO" userId="001c07dd-8108-4f69-bf01-6ddbb2872b90" providerId="ADAL" clId="{18A12D94-8BF4-43F5-A7F6-574F35361532}" dt="2025-06-22T22:20:19.954" v="111"/>
        <pc:sldMkLst>
          <pc:docMk/>
          <pc:sldMk cId="2535064608" sldId="416"/>
        </pc:sldMkLst>
      </pc:sldChg>
      <pc:sldChg chg="add">
        <pc:chgData name="OSCAR LAO GRUESO" userId="001c07dd-8108-4f69-bf01-6ddbb2872b90" providerId="ADAL" clId="{18A12D94-8BF4-43F5-A7F6-574F35361532}" dt="2025-06-22T22:20:19.954" v="111"/>
        <pc:sldMkLst>
          <pc:docMk/>
          <pc:sldMk cId="3268777913" sldId="417"/>
        </pc:sldMkLst>
      </pc:sldChg>
      <pc:sldChg chg="modSp add del">
        <pc:chgData name="OSCAR LAO GRUESO" userId="001c07dd-8108-4f69-bf01-6ddbb2872b90" providerId="ADAL" clId="{18A12D94-8BF4-43F5-A7F6-574F35361532}" dt="2025-06-24T12:00:29.857" v="147" actId="2696"/>
        <pc:sldMkLst>
          <pc:docMk/>
          <pc:sldMk cId="2415607391" sldId="418"/>
        </pc:sldMkLst>
        <pc:spChg chg="mod">
          <ac:chgData name="OSCAR LAO GRUESO" userId="001c07dd-8108-4f69-bf01-6ddbb2872b90" providerId="ADAL" clId="{18A12D94-8BF4-43F5-A7F6-574F35361532}" dt="2025-06-22T22:20:20.236" v="117" actId="27636"/>
          <ac:spMkLst>
            <pc:docMk/>
            <pc:sldMk cId="2415607391" sldId="418"/>
            <ac:spMk id="114" creationId="{00000000-0000-0000-0000-000000000000}"/>
          </ac:spMkLst>
        </pc:spChg>
      </pc:sldChg>
      <pc:sldChg chg="add">
        <pc:chgData name="OSCAR LAO GRUESO" userId="001c07dd-8108-4f69-bf01-6ddbb2872b90" providerId="ADAL" clId="{18A12D94-8BF4-43F5-A7F6-574F35361532}" dt="2025-06-22T22:20:19.954" v="111"/>
        <pc:sldMkLst>
          <pc:docMk/>
          <pc:sldMk cId="2363324316" sldId="419"/>
        </pc:sldMkLst>
      </pc:sldChg>
      <pc:sldChg chg="add">
        <pc:chgData name="OSCAR LAO GRUESO" userId="001c07dd-8108-4f69-bf01-6ddbb2872b90" providerId="ADAL" clId="{18A12D94-8BF4-43F5-A7F6-574F35361532}" dt="2025-06-22T22:20:19.954" v="111"/>
        <pc:sldMkLst>
          <pc:docMk/>
          <pc:sldMk cId="2595885506" sldId="420"/>
        </pc:sldMkLst>
      </pc:sldChg>
      <pc:sldChg chg="add">
        <pc:chgData name="OSCAR LAO GRUESO" userId="001c07dd-8108-4f69-bf01-6ddbb2872b90" providerId="ADAL" clId="{18A12D94-8BF4-43F5-A7F6-574F35361532}" dt="2025-06-22T22:20:19.954" v="111"/>
        <pc:sldMkLst>
          <pc:docMk/>
          <pc:sldMk cId="838428146" sldId="583"/>
        </pc:sldMkLst>
      </pc:sldChg>
      <pc:sldChg chg="add">
        <pc:chgData name="OSCAR LAO GRUESO" userId="001c07dd-8108-4f69-bf01-6ddbb2872b90" providerId="ADAL" clId="{18A12D94-8BF4-43F5-A7F6-574F35361532}" dt="2025-06-22T22:20:19.954" v="111"/>
        <pc:sldMkLst>
          <pc:docMk/>
          <pc:sldMk cId="152833496" sldId="584"/>
        </pc:sldMkLst>
      </pc:sldChg>
      <pc:sldChg chg="add">
        <pc:chgData name="OSCAR LAO GRUESO" userId="001c07dd-8108-4f69-bf01-6ddbb2872b90" providerId="ADAL" clId="{18A12D94-8BF4-43F5-A7F6-574F35361532}" dt="2025-06-22T22:20:19.954" v="111"/>
        <pc:sldMkLst>
          <pc:docMk/>
          <pc:sldMk cId="3502123882" sldId="585"/>
        </pc:sldMkLst>
      </pc:sldChg>
      <pc:sldChg chg="add del">
        <pc:chgData name="OSCAR LAO GRUESO" userId="001c07dd-8108-4f69-bf01-6ddbb2872b90" providerId="ADAL" clId="{18A12D94-8BF4-43F5-A7F6-574F35361532}" dt="2025-06-24T12:00:30.957" v="148" actId="2696"/>
        <pc:sldMkLst>
          <pc:docMk/>
          <pc:sldMk cId="2087423768" sldId="586"/>
        </pc:sldMkLst>
      </pc:sldChg>
      <pc:sldChg chg="modSp add del">
        <pc:chgData name="OSCAR LAO GRUESO" userId="001c07dd-8108-4f69-bf01-6ddbb2872b90" providerId="ADAL" clId="{18A12D94-8BF4-43F5-A7F6-574F35361532}" dt="2025-06-24T12:00:29.823" v="146" actId="2696"/>
        <pc:sldMkLst>
          <pc:docMk/>
          <pc:sldMk cId="1974279048" sldId="588"/>
        </pc:sldMkLst>
        <pc:spChg chg="mod">
          <ac:chgData name="OSCAR LAO GRUESO" userId="001c07dd-8108-4f69-bf01-6ddbb2872b90" providerId="ADAL" clId="{18A12D94-8BF4-43F5-A7F6-574F35361532}" dt="2025-06-22T22:20:20.229" v="116" actId="27636"/>
          <ac:spMkLst>
            <pc:docMk/>
            <pc:sldMk cId="1974279048" sldId="588"/>
            <ac:spMk id="414" creationId="{00000000-0000-0000-0000-000000000000}"/>
          </ac:spMkLst>
        </pc:spChg>
      </pc:sldChg>
      <pc:sldChg chg="addSp delSp modSp add">
        <pc:chgData name="OSCAR LAO GRUESO" userId="001c07dd-8108-4f69-bf01-6ddbb2872b90" providerId="ADAL" clId="{18A12D94-8BF4-43F5-A7F6-574F35361532}" dt="2025-06-24T14:27:49.304" v="679" actId="1076"/>
        <pc:sldMkLst>
          <pc:docMk/>
          <pc:sldMk cId="2456616076" sldId="589"/>
        </pc:sldMkLst>
        <pc:spChg chg="mod">
          <ac:chgData name="OSCAR LAO GRUESO" userId="001c07dd-8108-4f69-bf01-6ddbb2872b90" providerId="ADAL" clId="{18A12D94-8BF4-43F5-A7F6-574F35361532}" dt="2025-06-24T14:20:41.397" v="375" actId="20577"/>
          <ac:spMkLst>
            <pc:docMk/>
            <pc:sldMk cId="2456616076" sldId="589"/>
            <ac:spMk id="2" creationId="{14932232-8F55-41F1-9B8C-3AEF741A4108}"/>
          </ac:spMkLst>
        </pc:spChg>
        <pc:spChg chg="del">
          <ac:chgData name="OSCAR LAO GRUESO" userId="001c07dd-8108-4f69-bf01-6ddbb2872b90" providerId="ADAL" clId="{18A12D94-8BF4-43F5-A7F6-574F35361532}" dt="2025-06-22T22:28:37.554" v="137"/>
          <ac:spMkLst>
            <pc:docMk/>
            <pc:sldMk cId="2456616076" sldId="589"/>
            <ac:spMk id="3" creationId="{51B93900-A78F-4105-A515-56F3780FB69E}"/>
          </ac:spMkLst>
        </pc:spChg>
        <pc:spChg chg="add del mod">
          <ac:chgData name="OSCAR LAO GRUESO" userId="001c07dd-8108-4f69-bf01-6ddbb2872b90" providerId="ADAL" clId="{18A12D94-8BF4-43F5-A7F6-574F35361532}" dt="2025-06-24T14:20:51.753" v="378" actId="478"/>
          <ac:spMkLst>
            <pc:docMk/>
            <pc:sldMk cId="2456616076" sldId="589"/>
            <ac:spMk id="5" creationId="{3CB09E7F-2451-4897-837A-2F5857CFEBBB}"/>
          </ac:spMkLst>
        </pc:spChg>
        <pc:spChg chg="add mod">
          <ac:chgData name="OSCAR LAO GRUESO" userId="001c07dd-8108-4f69-bf01-6ddbb2872b90" providerId="ADAL" clId="{18A12D94-8BF4-43F5-A7F6-574F35361532}" dt="2025-06-24T14:22:12.778" v="407" actId="1038"/>
          <ac:spMkLst>
            <pc:docMk/>
            <pc:sldMk cId="2456616076" sldId="589"/>
            <ac:spMk id="6" creationId="{4E1DC69D-24FD-4D0D-8418-CAF271A89499}"/>
          </ac:spMkLst>
        </pc:spChg>
        <pc:spChg chg="add mod">
          <ac:chgData name="OSCAR LAO GRUESO" userId="001c07dd-8108-4f69-bf01-6ddbb2872b90" providerId="ADAL" clId="{18A12D94-8BF4-43F5-A7F6-574F35361532}" dt="2025-06-24T14:22:12.778" v="407" actId="1038"/>
          <ac:spMkLst>
            <pc:docMk/>
            <pc:sldMk cId="2456616076" sldId="589"/>
            <ac:spMk id="7" creationId="{E26B4E36-F66E-41C2-9A87-24EC9220AA23}"/>
          </ac:spMkLst>
        </pc:spChg>
        <pc:spChg chg="add mod">
          <ac:chgData name="OSCAR LAO GRUESO" userId="001c07dd-8108-4f69-bf01-6ddbb2872b90" providerId="ADAL" clId="{18A12D94-8BF4-43F5-A7F6-574F35361532}" dt="2025-06-24T14:22:25.502" v="408" actId="207"/>
          <ac:spMkLst>
            <pc:docMk/>
            <pc:sldMk cId="2456616076" sldId="589"/>
            <ac:spMk id="8" creationId="{3510214A-2060-42C0-9F82-8FDD4DF41BFD}"/>
          </ac:spMkLst>
        </pc:spChg>
        <pc:spChg chg="add mod">
          <ac:chgData name="OSCAR LAO GRUESO" userId="001c07dd-8108-4f69-bf01-6ddbb2872b90" providerId="ADAL" clId="{18A12D94-8BF4-43F5-A7F6-574F35361532}" dt="2025-06-24T14:22:30.498" v="409" actId="207"/>
          <ac:spMkLst>
            <pc:docMk/>
            <pc:sldMk cId="2456616076" sldId="589"/>
            <ac:spMk id="9" creationId="{28BE3D8E-9665-4A50-AD21-F69B466ECD47}"/>
          </ac:spMkLst>
        </pc:spChg>
        <pc:spChg chg="add mod">
          <ac:chgData name="OSCAR LAO GRUESO" userId="001c07dd-8108-4f69-bf01-6ddbb2872b90" providerId="ADAL" clId="{18A12D94-8BF4-43F5-A7F6-574F35361532}" dt="2025-06-24T14:27:19.339" v="667" actId="1076"/>
          <ac:spMkLst>
            <pc:docMk/>
            <pc:sldMk cId="2456616076" sldId="589"/>
            <ac:spMk id="10" creationId="{22269220-EB0A-4965-81EE-0ECB0DA4A225}"/>
          </ac:spMkLst>
        </pc:spChg>
        <pc:spChg chg="add mod">
          <ac:chgData name="OSCAR LAO GRUESO" userId="001c07dd-8108-4f69-bf01-6ddbb2872b90" providerId="ADAL" clId="{18A12D94-8BF4-43F5-A7F6-574F35361532}" dt="2025-06-24T14:25:27.468" v="526" actId="1037"/>
          <ac:spMkLst>
            <pc:docMk/>
            <pc:sldMk cId="2456616076" sldId="589"/>
            <ac:spMk id="11" creationId="{8F679F51-F2EC-45F9-A9A1-6511DCD3B3F5}"/>
          </ac:spMkLst>
        </pc:spChg>
        <pc:spChg chg="add mod">
          <ac:chgData name="OSCAR LAO GRUESO" userId="001c07dd-8108-4f69-bf01-6ddbb2872b90" providerId="ADAL" clId="{18A12D94-8BF4-43F5-A7F6-574F35361532}" dt="2025-06-24T14:25:27.468" v="526" actId="1037"/>
          <ac:spMkLst>
            <pc:docMk/>
            <pc:sldMk cId="2456616076" sldId="589"/>
            <ac:spMk id="12" creationId="{CB5BABB4-B777-4F6A-9418-8EABC61CEACE}"/>
          </ac:spMkLst>
        </pc:spChg>
        <pc:spChg chg="add mod">
          <ac:chgData name="OSCAR LAO GRUESO" userId="001c07dd-8108-4f69-bf01-6ddbb2872b90" providerId="ADAL" clId="{18A12D94-8BF4-43F5-A7F6-574F35361532}" dt="2025-06-24T14:25:33.240" v="561" actId="1038"/>
          <ac:spMkLst>
            <pc:docMk/>
            <pc:sldMk cId="2456616076" sldId="589"/>
            <ac:spMk id="13" creationId="{7B24EE85-AC0F-4271-95B8-158F1E6ACFE7}"/>
          </ac:spMkLst>
        </pc:spChg>
        <pc:spChg chg="add mod">
          <ac:chgData name="OSCAR LAO GRUESO" userId="001c07dd-8108-4f69-bf01-6ddbb2872b90" providerId="ADAL" clId="{18A12D94-8BF4-43F5-A7F6-574F35361532}" dt="2025-06-24T14:25:33.240" v="561" actId="1038"/>
          <ac:spMkLst>
            <pc:docMk/>
            <pc:sldMk cId="2456616076" sldId="589"/>
            <ac:spMk id="14" creationId="{F882E273-8C1D-463A-8190-1D4554833074}"/>
          </ac:spMkLst>
        </pc:spChg>
        <pc:spChg chg="add mod">
          <ac:chgData name="OSCAR LAO GRUESO" userId="001c07dd-8108-4f69-bf01-6ddbb2872b90" providerId="ADAL" clId="{18A12D94-8BF4-43F5-A7F6-574F35361532}" dt="2025-06-24T14:25:48.544" v="564" actId="14100"/>
          <ac:spMkLst>
            <pc:docMk/>
            <pc:sldMk cId="2456616076" sldId="589"/>
            <ac:spMk id="15" creationId="{74C81A1F-7887-432F-950C-B1C1BA59A053}"/>
          </ac:spMkLst>
        </pc:spChg>
        <pc:spChg chg="add mod">
          <ac:chgData name="OSCAR LAO GRUESO" userId="001c07dd-8108-4f69-bf01-6ddbb2872b90" providerId="ADAL" clId="{18A12D94-8BF4-43F5-A7F6-574F35361532}" dt="2025-06-24T14:26:04.585" v="581" actId="1037"/>
          <ac:spMkLst>
            <pc:docMk/>
            <pc:sldMk cId="2456616076" sldId="589"/>
            <ac:spMk id="16" creationId="{8B8DD7A5-0514-4EF2-901B-A5B9D08DF484}"/>
          </ac:spMkLst>
        </pc:spChg>
        <pc:spChg chg="add mod">
          <ac:chgData name="OSCAR LAO GRUESO" userId="001c07dd-8108-4f69-bf01-6ddbb2872b90" providerId="ADAL" clId="{18A12D94-8BF4-43F5-A7F6-574F35361532}" dt="2025-06-24T14:26:32.025" v="623" actId="1038"/>
          <ac:spMkLst>
            <pc:docMk/>
            <pc:sldMk cId="2456616076" sldId="589"/>
            <ac:spMk id="17" creationId="{DE0FDE0A-7742-47BA-B65F-0410286C670A}"/>
          </ac:spMkLst>
        </pc:spChg>
        <pc:spChg chg="add mod">
          <ac:chgData name="OSCAR LAO GRUESO" userId="001c07dd-8108-4f69-bf01-6ddbb2872b90" providerId="ADAL" clId="{18A12D94-8BF4-43F5-A7F6-574F35361532}" dt="2025-06-24T14:26:50.552" v="653" actId="1037"/>
          <ac:spMkLst>
            <pc:docMk/>
            <pc:sldMk cId="2456616076" sldId="589"/>
            <ac:spMk id="18" creationId="{5D55D374-864E-4E1F-A365-5AE575AF4D72}"/>
          </ac:spMkLst>
        </pc:spChg>
        <pc:spChg chg="add mod">
          <ac:chgData name="OSCAR LAO GRUESO" userId="001c07dd-8108-4f69-bf01-6ddbb2872b90" providerId="ADAL" clId="{18A12D94-8BF4-43F5-A7F6-574F35361532}" dt="2025-06-24T14:27:05.832" v="665" actId="1037"/>
          <ac:spMkLst>
            <pc:docMk/>
            <pc:sldMk cId="2456616076" sldId="589"/>
            <ac:spMk id="19" creationId="{3AC4E6AC-BBA8-48C6-8967-B964B1D7DCD5}"/>
          </ac:spMkLst>
        </pc:spChg>
        <pc:spChg chg="add mod">
          <ac:chgData name="OSCAR LAO GRUESO" userId="001c07dd-8108-4f69-bf01-6ddbb2872b90" providerId="ADAL" clId="{18A12D94-8BF4-43F5-A7F6-574F35361532}" dt="2025-06-24T14:27:49.304" v="679" actId="1076"/>
          <ac:spMkLst>
            <pc:docMk/>
            <pc:sldMk cId="2456616076" sldId="589"/>
            <ac:spMk id="20" creationId="{62564E94-1BE5-465A-ACB5-11E612B70674}"/>
          </ac:spMkLst>
        </pc:spChg>
        <pc:picChg chg="add del mod">
          <ac:chgData name="OSCAR LAO GRUESO" userId="001c07dd-8108-4f69-bf01-6ddbb2872b90" providerId="ADAL" clId="{18A12D94-8BF4-43F5-A7F6-574F35361532}" dt="2025-06-24T14:20:49.134" v="377" actId="478"/>
          <ac:picMkLst>
            <pc:docMk/>
            <pc:sldMk cId="2456616076" sldId="589"/>
            <ac:picMk id="4" creationId="{E3E96E74-0381-43EB-9A4D-F38953DB1327}"/>
          </ac:picMkLst>
        </pc:picChg>
      </pc:sldChg>
      <pc:sldChg chg="addSp delSp modSp add del">
        <pc:chgData name="OSCAR LAO GRUESO" userId="001c07dd-8108-4f69-bf01-6ddbb2872b90" providerId="ADAL" clId="{18A12D94-8BF4-43F5-A7F6-574F35361532}" dt="2025-06-25T06:23:05.932" v="1592" actId="2696"/>
        <pc:sldMkLst>
          <pc:docMk/>
          <pc:sldMk cId="4079329101" sldId="590"/>
        </pc:sldMkLst>
        <pc:spChg chg="mod">
          <ac:chgData name="OSCAR LAO GRUESO" userId="001c07dd-8108-4f69-bf01-6ddbb2872b90" providerId="ADAL" clId="{18A12D94-8BF4-43F5-A7F6-574F35361532}" dt="2025-06-24T14:33:58.763" v="920" actId="20577"/>
          <ac:spMkLst>
            <pc:docMk/>
            <pc:sldMk cId="4079329101" sldId="590"/>
            <ac:spMk id="2" creationId="{09E4EFDB-61D7-44BC-82E7-E79E48F8384B}"/>
          </ac:spMkLst>
        </pc:spChg>
        <pc:spChg chg="del">
          <ac:chgData name="OSCAR LAO GRUESO" userId="001c07dd-8108-4f69-bf01-6ddbb2872b90" providerId="ADAL" clId="{18A12D94-8BF4-43F5-A7F6-574F35361532}" dt="2025-06-22T22:29:14.831" v="139"/>
          <ac:spMkLst>
            <pc:docMk/>
            <pc:sldMk cId="4079329101" sldId="590"/>
            <ac:spMk id="3" creationId="{F6E7DDA7-B393-4B6B-A5DF-AA8C72ECA684}"/>
          </ac:spMkLst>
        </pc:spChg>
        <pc:picChg chg="add mod">
          <ac:chgData name="OSCAR LAO GRUESO" userId="001c07dd-8108-4f69-bf01-6ddbb2872b90" providerId="ADAL" clId="{18A12D94-8BF4-43F5-A7F6-574F35361532}" dt="2025-06-24T14:33:23.212" v="868" actId="1076"/>
          <ac:picMkLst>
            <pc:docMk/>
            <pc:sldMk cId="4079329101" sldId="590"/>
            <ac:picMk id="4" creationId="{5D46BAB1-F3DD-493F-8EAC-D5A6556039B9}"/>
          </ac:picMkLst>
        </pc:picChg>
      </pc:sldChg>
      <pc:sldChg chg="addSp delSp modSp add del">
        <pc:chgData name="OSCAR LAO GRUESO" userId="001c07dd-8108-4f69-bf01-6ddbb2872b90" providerId="ADAL" clId="{18A12D94-8BF4-43F5-A7F6-574F35361532}" dt="2025-06-24T14:35:33.706" v="931" actId="2696"/>
        <pc:sldMkLst>
          <pc:docMk/>
          <pc:sldMk cId="869038739" sldId="591"/>
        </pc:sldMkLst>
        <pc:spChg chg="del">
          <ac:chgData name="OSCAR LAO GRUESO" userId="001c07dd-8108-4f69-bf01-6ddbb2872b90" providerId="ADAL" clId="{18A12D94-8BF4-43F5-A7F6-574F35361532}" dt="2025-06-22T22:31:13.007" v="141"/>
          <ac:spMkLst>
            <pc:docMk/>
            <pc:sldMk cId="869038739" sldId="591"/>
            <ac:spMk id="3" creationId="{53DAB16A-30BC-4647-B8DA-5FFCC540F5D1}"/>
          </ac:spMkLst>
        </pc:spChg>
        <pc:picChg chg="add mod">
          <ac:chgData name="OSCAR LAO GRUESO" userId="001c07dd-8108-4f69-bf01-6ddbb2872b90" providerId="ADAL" clId="{18A12D94-8BF4-43F5-A7F6-574F35361532}" dt="2025-06-22T22:31:13.007" v="141"/>
          <ac:picMkLst>
            <pc:docMk/>
            <pc:sldMk cId="869038739" sldId="591"/>
            <ac:picMk id="4" creationId="{223B6706-FE66-4363-A55F-9543C3A76AF1}"/>
          </ac:picMkLst>
        </pc:picChg>
      </pc:sldChg>
      <pc:sldChg chg="addSp delSp modSp add">
        <pc:chgData name="OSCAR LAO GRUESO" userId="001c07dd-8108-4f69-bf01-6ddbb2872b90" providerId="ADAL" clId="{18A12D94-8BF4-43F5-A7F6-574F35361532}" dt="2025-06-24T12:01:28.607" v="163" actId="1076"/>
        <pc:sldMkLst>
          <pc:docMk/>
          <pc:sldMk cId="2659308551" sldId="592"/>
        </pc:sldMkLst>
        <pc:spChg chg="del">
          <ac:chgData name="OSCAR LAO GRUESO" userId="001c07dd-8108-4f69-bf01-6ddbb2872b90" providerId="ADAL" clId="{18A12D94-8BF4-43F5-A7F6-574F35361532}" dt="2025-06-24T12:00:42.606" v="149" actId="478"/>
          <ac:spMkLst>
            <pc:docMk/>
            <pc:sldMk cId="2659308551" sldId="592"/>
            <ac:spMk id="2" creationId="{01750EAF-A316-4C8C-B528-7103FCF0F906}"/>
          </ac:spMkLst>
        </pc:spChg>
        <pc:spChg chg="del">
          <ac:chgData name="OSCAR LAO GRUESO" userId="001c07dd-8108-4f69-bf01-6ddbb2872b90" providerId="ADAL" clId="{18A12D94-8BF4-43F5-A7F6-574F35361532}" dt="2025-06-24T12:00:00.956" v="145"/>
          <ac:spMkLst>
            <pc:docMk/>
            <pc:sldMk cId="2659308551" sldId="592"/>
            <ac:spMk id="3" creationId="{7A5BAF92-1B53-4C59-AFF6-6133372891AC}"/>
          </ac:spMkLst>
        </pc:spChg>
        <pc:spChg chg="add">
          <ac:chgData name="OSCAR LAO GRUESO" userId="001c07dd-8108-4f69-bf01-6ddbb2872b90" providerId="ADAL" clId="{18A12D94-8BF4-43F5-A7F6-574F35361532}" dt="2025-06-24T12:00:43.512" v="150"/>
          <ac:spMkLst>
            <pc:docMk/>
            <pc:sldMk cId="2659308551" sldId="592"/>
            <ac:spMk id="5" creationId="{25A8C059-59F3-4C43-B932-A183C46C834B}"/>
          </ac:spMkLst>
        </pc:spChg>
        <pc:spChg chg="add mod">
          <ac:chgData name="OSCAR LAO GRUESO" userId="001c07dd-8108-4f69-bf01-6ddbb2872b90" providerId="ADAL" clId="{18A12D94-8BF4-43F5-A7F6-574F35361532}" dt="2025-06-24T12:01:28.607" v="163" actId="1076"/>
          <ac:spMkLst>
            <pc:docMk/>
            <pc:sldMk cId="2659308551" sldId="592"/>
            <ac:spMk id="6" creationId="{7E6B1781-97AE-4E62-AD02-F63B1233F698}"/>
          </ac:spMkLst>
        </pc:spChg>
        <pc:picChg chg="add mod">
          <ac:chgData name="OSCAR LAO GRUESO" userId="001c07dd-8108-4f69-bf01-6ddbb2872b90" providerId="ADAL" clId="{18A12D94-8BF4-43F5-A7F6-574F35361532}" dt="2025-06-24T12:00:49.460" v="153" actId="1076"/>
          <ac:picMkLst>
            <pc:docMk/>
            <pc:sldMk cId="2659308551" sldId="592"/>
            <ac:picMk id="4" creationId="{36F63647-1F70-414F-BE5B-E692518CFBE5}"/>
          </ac:picMkLst>
        </pc:picChg>
      </pc:sldChg>
      <pc:sldChg chg="addSp delSp modSp add">
        <pc:chgData name="OSCAR LAO GRUESO" userId="001c07dd-8108-4f69-bf01-6ddbb2872b90" providerId="ADAL" clId="{18A12D94-8BF4-43F5-A7F6-574F35361532}" dt="2025-06-24T14:15:03.124" v="179" actId="20577"/>
        <pc:sldMkLst>
          <pc:docMk/>
          <pc:sldMk cId="2447024127" sldId="593"/>
        </pc:sldMkLst>
        <pc:spChg chg="del">
          <ac:chgData name="OSCAR LAO GRUESO" userId="001c07dd-8108-4f69-bf01-6ddbb2872b90" providerId="ADAL" clId="{18A12D94-8BF4-43F5-A7F6-574F35361532}" dt="2025-06-24T14:14:35.947" v="167"/>
          <ac:spMkLst>
            <pc:docMk/>
            <pc:sldMk cId="2447024127" sldId="593"/>
            <ac:spMk id="2" creationId="{BA4E3FD1-24E2-4F0A-BD68-02033653D8E4}"/>
          </ac:spMkLst>
        </pc:spChg>
        <pc:spChg chg="del">
          <ac:chgData name="OSCAR LAO GRUESO" userId="001c07dd-8108-4f69-bf01-6ddbb2872b90" providerId="ADAL" clId="{18A12D94-8BF4-43F5-A7F6-574F35361532}" dt="2025-06-24T14:14:35.947" v="167"/>
          <ac:spMkLst>
            <pc:docMk/>
            <pc:sldMk cId="2447024127" sldId="593"/>
            <ac:spMk id="3" creationId="{D645B6EF-3595-4205-9B60-06A43FEA3757}"/>
          </ac:spMkLst>
        </pc:spChg>
        <pc:spChg chg="add mod">
          <ac:chgData name="OSCAR LAO GRUESO" userId="001c07dd-8108-4f69-bf01-6ddbb2872b90" providerId="ADAL" clId="{18A12D94-8BF4-43F5-A7F6-574F35361532}" dt="2025-06-24T14:15:00.089" v="170" actId="255"/>
          <ac:spMkLst>
            <pc:docMk/>
            <pc:sldMk cId="2447024127" sldId="593"/>
            <ac:spMk id="4" creationId="{0364D17D-51E2-4C99-9FF8-C7E0475B8B34}"/>
          </ac:spMkLst>
        </pc:spChg>
        <pc:spChg chg="add mod">
          <ac:chgData name="OSCAR LAO GRUESO" userId="001c07dd-8108-4f69-bf01-6ddbb2872b90" providerId="ADAL" clId="{18A12D94-8BF4-43F5-A7F6-574F35361532}" dt="2025-06-24T14:15:03.124" v="179" actId="20577"/>
          <ac:spMkLst>
            <pc:docMk/>
            <pc:sldMk cId="2447024127" sldId="593"/>
            <ac:spMk id="5" creationId="{48121737-6230-4AA7-A76D-0F4F11E01237}"/>
          </ac:spMkLst>
        </pc:spChg>
      </pc:sldChg>
      <pc:sldChg chg="addSp delSp modSp add">
        <pc:chgData name="OSCAR LAO GRUESO" userId="001c07dd-8108-4f69-bf01-6ddbb2872b90" providerId="ADAL" clId="{18A12D94-8BF4-43F5-A7F6-574F35361532}" dt="2025-06-25T06:22:56.709" v="1591" actId="1035"/>
        <pc:sldMkLst>
          <pc:docMk/>
          <pc:sldMk cId="3196584181" sldId="594"/>
        </pc:sldMkLst>
        <pc:spChg chg="add del mod">
          <ac:chgData name="OSCAR LAO GRUESO" userId="001c07dd-8108-4f69-bf01-6ddbb2872b90" providerId="ADAL" clId="{18A12D94-8BF4-43F5-A7F6-574F35361532}" dt="2025-06-24T14:34:35.418" v="926" actId="478"/>
          <ac:spMkLst>
            <pc:docMk/>
            <pc:sldMk cId="3196584181" sldId="594"/>
            <ac:spMk id="3" creationId="{E2D897FA-A8AE-4A4D-9985-F1D15D21FB48}"/>
          </ac:spMkLst>
        </pc:spChg>
        <pc:spChg chg="add del mod">
          <ac:chgData name="OSCAR LAO GRUESO" userId="001c07dd-8108-4f69-bf01-6ddbb2872b90" providerId="ADAL" clId="{18A12D94-8BF4-43F5-A7F6-574F35361532}" dt="2025-06-24T14:34:29.199" v="922" actId="478"/>
          <ac:spMkLst>
            <pc:docMk/>
            <pc:sldMk cId="3196584181" sldId="594"/>
            <ac:spMk id="6" creationId="{AA800CFB-C5F4-4AC3-A8D1-A2C9D72A3E32}"/>
          </ac:spMkLst>
        </pc:spChg>
        <pc:spChg chg="add mod">
          <ac:chgData name="OSCAR LAO GRUESO" userId="001c07dd-8108-4f69-bf01-6ddbb2872b90" providerId="ADAL" clId="{18A12D94-8BF4-43F5-A7F6-574F35361532}" dt="2025-06-25T06:22:56.709" v="1591" actId="1035"/>
          <ac:spMkLst>
            <pc:docMk/>
            <pc:sldMk cId="3196584181" sldId="594"/>
            <ac:spMk id="8" creationId="{E14E0126-2115-4E15-A7AF-E0B69DDB4206}"/>
          </ac:spMkLst>
        </pc:spChg>
        <pc:spChg chg="add mod">
          <ac:chgData name="OSCAR LAO GRUESO" userId="001c07dd-8108-4f69-bf01-6ddbb2872b90" providerId="ADAL" clId="{18A12D94-8BF4-43F5-A7F6-574F35361532}" dt="2025-06-25T06:22:32.764" v="1585" actId="1076"/>
          <ac:spMkLst>
            <pc:docMk/>
            <pc:sldMk cId="3196584181" sldId="594"/>
            <ac:spMk id="9" creationId="{E99DB2F8-DA93-404C-9241-F63A9BC71DFF}"/>
          </ac:spMkLst>
        </pc:spChg>
        <pc:picChg chg="del mod">
          <ac:chgData name="OSCAR LAO GRUESO" userId="001c07dd-8108-4f69-bf01-6ddbb2872b90" providerId="ADAL" clId="{18A12D94-8BF4-43F5-A7F6-574F35361532}" dt="2025-06-24T14:34:25.026" v="921" actId="478"/>
          <ac:picMkLst>
            <pc:docMk/>
            <pc:sldMk cId="3196584181" sldId="594"/>
            <ac:picMk id="4" creationId="{E3E96E74-0381-43EB-9A4D-F38953DB1327}"/>
          </ac:picMkLst>
        </pc:picChg>
        <pc:picChg chg="add mod">
          <ac:chgData name="OSCAR LAO GRUESO" userId="001c07dd-8108-4f69-bf01-6ddbb2872b90" providerId="ADAL" clId="{18A12D94-8BF4-43F5-A7F6-574F35361532}" dt="2025-06-25T06:22:23.841" v="1584" actId="1076"/>
          <ac:picMkLst>
            <pc:docMk/>
            <pc:sldMk cId="3196584181" sldId="594"/>
            <ac:picMk id="7" creationId="{DA14BE99-6276-4E99-AE4A-F219D30D4374}"/>
          </ac:picMkLst>
        </pc:picChg>
      </pc:sldChg>
      <pc:sldChg chg="addSp delSp modSp add">
        <pc:chgData name="OSCAR LAO GRUESO" userId="001c07dd-8108-4f69-bf01-6ddbb2872b90" providerId="ADAL" clId="{18A12D94-8BF4-43F5-A7F6-574F35361532}" dt="2025-06-24T14:29:20.699" v="716" actId="14100"/>
        <pc:sldMkLst>
          <pc:docMk/>
          <pc:sldMk cId="1376745888" sldId="595"/>
        </pc:sldMkLst>
        <pc:spChg chg="mod">
          <ac:chgData name="OSCAR LAO GRUESO" userId="001c07dd-8108-4f69-bf01-6ddbb2872b90" providerId="ADAL" clId="{18A12D94-8BF4-43F5-A7F6-574F35361532}" dt="2025-06-24T14:29:20.699" v="716" actId="14100"/>
          <ac:spMkLst>
            <pc:docMk/>
            <pc:sldMk cId="1376745888" sldId="595"/>
            <ac:spMk id="6" creationId="{4E1DC69D-24FD-4D0D-8418-CAF271A89499}"/>
          </ac:spMkLst>
        </pc:spChg>
        <pc:spChg chg="del">
          <ac:chgData name="OSCAR LAO GRUESO" userId="001c07dd-8108-4f69-bf01-6ddbb2872b90" providerId="ADAL" clId="{18A12D94-8BF4-43F5-A7F6-574F35361532}" dt="2025-06-24T14:29:14.414" v="715" actId="478"/>
          <ac:spMkLst>
            <pc:docMk/>
            <pc:sldMk cId="1376745888" sldId="595"/>
            <ac:spMk id="7" creationId="{E26B4E36-F66E-41C2-9A87-24EC9220AA23}"/>
          </ac:spMkLst>
        </pc:spChg>
        <pc:spChg chg="del">
          <ac:chgData name="OSCAR LAO GRUESO" userId="001c07dd-8108-4f69-bf01-6ddbb2872b90" providerId="ADAL" clId="{18A12D94-8BF4-43F5-A7F6-574F35361532}" dt="2025-06-24T14:28:13.905" v="691" actId="478"/>
          <ac:spMkLst>
            <pc:docMk/>
            <pc:sldMk cId="1376745888" sldId="595"/>
            <ac:spMk id="9" creationId="{28BE3D8E-9665-4A50-AD21-F69B466ECD47}"/>
          </ac:spMkLst>
        </pc:spChg>
        <pc:spChg chg="mod">
          <ac:chgData name="OSCAR LAO GRUESO" userId="001c07dd-8108-4f69-bf01-6ddbb2872b90" providerId="ADAL" clId="{18A12D94-8BF4-43F5-A7F6-574F35361532}" dt="2025-06-24T14:29:04.699" v="711" actId="1076"/>
          <ac:spMkLst>
            <pc:docMk/>
            <pc:sldMk cId="1376745888" sldId="595"/>
            <ac:spMk id="12" creationId="{CB5BABB4-B777-4F6A-9418-8EABC61CEACE}"/>
          </ac:spMkLst>
        </pc:spChg>
        <pc:spChg chg="mod">
          <ac:chgData name="OSCAR LAO GRUESO" userId="001c07dd-8108-4f69-bf01-6ddbb2872b90" providerId="ADAL" clId="{18A12D94-8BF4-43F5-A7F6-574F35361532}" dt="2025-06-24T14:28:00.483" v="681" actId="688"/>
          <ac:spMkLst>
            <pc:docMk/>
            <pc:sldMk cId="1376745888" sldId="595"/>
            <ac:spMk id="15" creationId="{74C81A1F-7887-432F-950C-B1C1BA59A053}"/>
          </ac:spMkLst>
        </pc:spChg>
        <pc:spChg chg="mod">
          <ac:chgData name="OSCAR LAO GRUESO" userId="001c07dd-8108-4f69-bf01-6ddbb2872b90" providerId="ADAL" clId="{18A12D94-8BF4-43F5-A7F6-574F35361532}" dt="2025-06-24T14:28:07.320" v="682" actId="688"/>
          <ac:spMkLst>
            <pc:docMk/>
            <pc:sldMk cId="1376745888" sldId="595"/>
            <ac:spMk id="16" creationId="{8B8DD7A5-0514-4EF2-901B-A5B9D08DF484}"/>
          </ac:spMkLst>
        </pc:spChg>
        <pc:spChg chg="mod">
          <ac:chgData name="OSCAR LAO GRUESO" userId="001c07dd-8108-4f69-bf01-6ddbb2872b90" providerId="ADAL" clId="{18A12D94-8BF4-43F5-A7F6-574F35361532}" dt="2025-06-24T14:28:11.936" v="690" actId="20577"/>
          <ac:spMkLst>
            <pc:docMk/>
            <pc:sldMk cId="1376745888" sldId="595"/>
            <ac:spMk id="20" creationId="{62564E94-1BE5-465A-ACB5-11E612B70674}"/>
          </ac:spMkLst>
        </pc:spChg>
        <pc:spChg chg="add mod">
          <ac:chgData name="OSCAR LAO GRUESO" userId="001c07dd-8108-4f69-bf01-6ddbb2872b90" providerId="ADAL" clId="{18A12D94-8BF4-43F5-A7F6-574F35361532}" dt="2025-06-24T14:28:28.030" v="706" actId="1037"/>
          <ac:spMkLst>
            <pc:docMk/>
            <pc:sldMk cId="1376745888" sldId="595"/>
            <ac:spMk id="21" creationId="{E6383792-52EE-4EFD-8A59-F5595B9A2603}"/>
          </ac:spMkLst>
        </pc:spChg>
        <pc:spChg chg="add mod">
          <ac:chgData name="OSCAR LAO GRUESO" userId="001c07dd-8108-4f69-bf01-6ddbb2872b90" providerId="ADAL" clId="{18A12D94-8BF4-43F5-A7F6-574F35361532}" dt="2025-06-24T14:28:44.907" v="708" actId="1076"/>
          <ac:spMkLst>
            <pc:docMk/>
            <pc:sldMk cId="1376745888" sldId="595"/>
            <ac:spMk id="22" creationId="{1CC26516-5E3E-463B-951F-61F563890D43}"/>
          </ac:spMkLst>
        </pc:spChg>
        <pc:spChg chg="add mod">
          <ac:chgData name="OSCAR LAO GRUESO" userId="001c07dd-8108-4f69-bf01-6ddbb2872b90" providerId="ADAL" clId="{18A12D94-8BF4-43F5-A7F6-574F35361532}" dt="2025-06-24T14:28:51.766" v="709" actId="207"/>
          <ac:spMkLst>
            <pc:docMk/>
            <pc:sldMk cId="1376745888" sldId="595"/>
            <ac:spMk id="23" creationId="{AF27065E-1534-461E-B135-7671AED094BE}"/>
          </ac:spMkLst>
        </pc:spChg>
        <pc:spChg chg="add mod">
          <ac:chgData name="OSCAR LAO GRUESO" userId="001c07dd-8108-4f69-bf01-6ddbb2872b90" providerId="ADAL" clId="{18A12D94-8BF4-43F5-A7F6-574F35361532}" dt="2025-06-24T14:29:12.075" v="714" actId="1038"/>
          <ac:spMkLst>
            <pc:docMk/>
            <pc:sldMk cId="1376745888" sldId="595"/>
            <ac:spMk id="24" creationId="{AB872F7D-C36A-42DC-89E4-ECFFC7B6050C}"/>
          </ac:spMkLst>
        </pc:spChg>
      </pc:sldChg>
      <pc:sldChg chg="addSp delSp modSp add ord">
        <pc:chgData name="OSCAR LAO GRUESO" userId="001c07dd-8108-4f69-bf01-6ddbb2872b90" providerId="ADAL" clId="{18A12D94-8BF4-43F5-A7F6-574F35361532}" dt="2025-06-25T06:21:52.011" v="1581"/>
        <pc:sldMkLst>
          <pc:docMk/>
          <pc:sldMk cId="148307084" sldId="596"/>
        </pc:sldMkLst>
        <pc:spChg chg="ord">
          <ac:chgData name="OSCAR LAO GRUESO" userId="001c07dd-8108-4f69-bf01-6ddbb2872b90" providerId="ADAL" clId="{18A12D94-8BF4-43F5-A7F6-574F35361532}" dt="2025-06-24T14:44:41.186" v="958" actId="166"/>
          <ac:spMkLst>
            <pc:docMk/>
            <pc:sldMk cId="148307084" sldId="596"/>
            <ac:spMk id="2" creationId="{09E4EFDB-61D7-44BC-82E7-E79E48F8384B}"/>
          </ac:spMkLst>
        </pc:spChg>
        <pc:spChg chg="add del mod">
          <ac:chgData name="OSCAR LAO GRUESO" userId="001c07dd-8108-4f69-bf01-6ddbb2872b90" providerId="ADAL" clId="{18A12D94-8BF4-43F5-A7F6-574F35361532}" dt="2025-06-24T14:42:15.659" v="935" actId="478"/>
          <ac:spMkLst>
            <pc:docMk/>
            <pc:sldMk cId="148307084" sldId="596"/>
            <ac:spMk id="5" creationId="{3EDC3A9D-82E1-4EB9-B2A8-29107ED3A11F}"/>
          </ac:spMkLst>
        </pc:spChg>
        <pc:spChg chg="add mod ord">
          <ac:chgData name="OSCAR LAO GRUESO" userId="001c07dd-8108-4f69-bf01-6ddbb2872b90" providerId="ADAL" clId="{18A12D94-8BF4-43F5-A7F6-574F35361532}" dt="2025-06-24T14:44:32.791" v="957" actId="14100"/>
          <ac:spMkLst>
            <pc:docMk/>
            <pc:sldMk cId="148307084" sldId="596"/>
            <ac:spMk id="7" creationId="{33B6B2DA-5263-4358-8D19-49ECAA2F9AAF}"/>
          </ac:spMkLst>
        </pc:spChg>
        <pc:grpChg chg="add mod">
          <ac:chgData name="OSCAR LAO GRUESO" userId="001c07dd-8108-4f69-bf01-6ddbb2872b90" providerId="ADAL" clId="{18A12D94-8BF4-43F5-A7F6-574F35361532}" dt="2025-06-24T14:44:05.098" v="944" actId="14100"/>
          <ac:grpSpMkLst>
            <pc:docMk/>
            <pc:sldMk cId="148307084" sldId="596"/>
            <ac:grpSpMk id="8" creationId="{0CBC66C6-A4D1-44AC-AF37-74F199872204}"/>
          </ac:grpSpMkLst>
        </pc:grpChg>
        <pc:picChg chg="del">
          <ac:chgData name="OSCAR LAO GRUESO" userId="001c07dd-8108-4f69-bf01-6ddbb2872b90" providerId="ADAL" clId="{18A12D94-8BF4-43F5-A7F6-574F35361532}" dt="2025-06-24T14:42:13.362" v="934" actId="478"/>
          <ac:picMkLst>
            <pc:docMk/>
            <pc:sldMk cId="148307084" sldId="596"/>
            <ac:picMk id="4" creationId="{5D46BAB1-F3DD-493F-8EAC-D5A6556039B9}"/>
          </ac:picMkLst>
        </pc:picChg>
        <pc:picChg chg="add mod ord">
          <ac:chgData name="OSCAR LAO GRUESO" userId="001c07dd-8108-4f69-bf01-6ddbb2872b90" providerId="ADAL" clId="{18A12D94-8BF4-43F5-A7F6-574F35361532}" dt="2025-06-24T14:44:27.808" v="946" actId="167"/>
          <ac:picMkLst>
            <pc:docMk/>
            <pc:sldMk cId="148307084" sldId="596"/>
            <ac:picMk id="6" creationId="{5C3266D3-6535-4390-8940-9BF21216A881}"/>
          </ac:picMkLst>
        </pc:picChg>
      </pc:sldChg>
      <pc:sldChg chg="delSp modSp add del">
        <pc:chgData name="OSCAR LAO GRUESO" userId="001c07dd-8108-4f69-bf01-6ddbb2872b90" providerId="ADAL" clId="{18A12D94-8BF4-43F5-A7F6-574F35361532}" dt="2025-06-24T14:30:38.122" v="783" actId="2696"/>
        <pc:sldMkLst>
          <pc:docMk/>
          <pc:sldMk cId="2657013648" sldId="596"/>
        </pc:sldMkLst>
        <pc:spChg chg="mod">
          <ac:chgData name="OSCAR LAO GRUESO" userId="001c07dd-8108-4f69-bf01-6ddbb2872b90" providerId="ADAL" clId="{18A12D94-8BF4-43F5-A7F6-574F35361532}" dt="2025-06-24T14:30:16.031" v="782" actId="1036"/>
          <ac:spMkLst>
            <pc:docMk/>
            <pc:sldMk cId="2657013648" sldId="596"/>
            <ac:spMk id="6" creationId="{4E1DC69D-24FD-4D0D-8418-CAF271A89499}"/>
          </ac:spMkLst>
        </pc:spChg>
        <pc:spChg chg="mod">
          <ac:chgData name="OSCAR LAO GRUESO" userId="001c07dd-8108-4f69-bf01-6ddbb2872b90" providerId="ADAL" clId="{18A12D94-8BF4-43F5-A7F6-574F35361532}" dt="2025-06-24T14:30:16.031" v="782" actId="1036"/>
          <ac:spMkLst>
            <pc:docMk/>
            <pc:sldMk cId="2657013648" sldId="596"/>
            <ac:spMk id="8" creationId="{3510214A-2060-42C0-9F82-8FDD4DF41BFD}"/>
          </ac:spMkLst>
        </pc:spChg>
        <pc:spChg chg="mod">
          <ac:chgData name="OSCAR LAO GRUESO" userId="001c07dd-8108-4f69-bf01-6ddbb2872b90" providerId="ADAL" clId="{18A12D94-8BF4-43F5-A7F6-574F35361532}" dt="2025-06-24T14:30:16.031" v="782" actId="1036"/>
          <ac:spMkLst>
            <pc:docMk/>
            <pc:sldMk cId="2657013648" sldId="596"/>
            <ac:spMk id="10" creationId="{22269220-EB0A-4965-81EE-0ECB0DA4A225}"/>
          </ac:spMkLst>
        </pc:spChg>
        <pc:spChg chg="del">
          <ac:chgData name="OSCAR LAO GRUESO" userId="001c07dd-8108-4f69-bf01-6ddbb2872b90" providerId="ADAL" clId="{18A12D94-8BF4-43F5-A7F6-574F35361532}" dt="2025-06-24T14:30:08.018" v="718" actId="478"/>
          <ac:spMkLst>
            <pc:docMk/>
            <pc:sldMk cId="2657013648" sldId="596"/>
            <ac:spMk id="11" creationId="{8F679F51-F2EC-45F9-A9A1-6511DCD3B3F5}"/>
          </ac:spMkLst>
        </pc:spChg>
        <pc:spChg chg="del">
          <ac:chgData name="OSCAR LAO GRUESO" userId="001c07dd-8108-4f69-bf01-6ddbb2872b90" providerId="ADAL" clId="{18A12D94-8BF4-43F5-A7F6-574F35361532}" dt="2025-06-24T14:30:08.018" v="718" actId="478"/>
          <ac:spMkLst>
            <pc:docMk/>
            <pc:sldMk cId="2657013648" sldId="596"/>
            <ac:spMk id="12" creationId="{CB5BABB4-B777-4F6A-9418-8EABC61CEACE}"/>
          </ac:spMkLst>
        </pc:spChg>
        <pc:spChg chg="del">
          <ac:chgData name="OSCAR LAO GRUESO" userId="001c07dd-8108-4f69-bf01-6ddbb2872b90" providerId="ADAL" clId="{18A12D94-8BF4-43F5-A7F6-574F35361532}" dt="2025-06-24T14:30:08.018" v="718" actId="478"/>
          <ac:spMkLst>
            <pc:docMk/>
            <pc:sldMk cId="2657013648" sldId="596"/>
            <ac:spMk id="13" creationId="{7B24EE85-AC0F-4271-95B8-158F1E6ACFE7}"/>
          </ac:spMkLst>
        </pc:spChg>
        <pc:spChg chg="del">
          <ac:chgData name="OSCAR LAO GRUESO" userId="001c07dd-8108-4f69-bf01-6ddbb2872b90" providerId="ADAL" clId="{18A12D94-8BF4-43F5-A7F6-574F35361532}" dt="2025-06-24T14:30:08.018" v="718" actId="478"/>
          <ac:spMkLst>
            <pc:docMk/>
            <pc:sldMk cId="2657013648" sldId="596"/>
            <ac:spMk id="14" creationId="{F882E273-8C1D-463A-8190-1D4554833074}"/>
          </ac:spMkLst>
        </pc:spChg>
        <pc:spChg chg="del">
          <ac:chgData name="OSCAR LAO GRUESO" userId="001c07dd-8108-4f69-bf01-6ddbb2872b90" providerId="ADAL" clId="{18A12D94-8BF4-43F5-A7F6-574F35361532}" dt="2025-06-24T14:30:08.018" v="718" actId="478"/>
          <ac:spMkLst>
            <pc:docMk/>
            <pc:sldMk cId="2657013648" sldId="596"/>
            <ac:spMk id="15" creationId="{74C81A1F-7887-432F-950C-B1C1BA59A053}"/>
          </ac:spMkLst>
        </pc:spChg>
        <pc:spChg chg="del">
          <ac:chgData name="OSCAR LAO GRUESO" userId="001c07dd-8108-4f69-bf01-6ddbb2872b90" providerId="ADAL" clId="{18A12D94-8BF4-43F5-A7F6-574F35361532}" dt="2025-06-24T14:30:08.018" v="718" actId="478"/>
          <ac:spMkLst>
            <pc:docMk/>
            <pc:sldMk cId="2657013648" sldId="596"/>
            <ac:spMk id="16" creationId="{8B8DD7A5-0514-4EF2-901B-A5B9D08DF484}"/>
          </ac:spMkLst>
        </pc:spChg>
        <pc:spChg chg="del">
          <ac:chgData name="OSCAR LAO GRUESO" userId="001c07dd-8108-4f69-bf01-6ddbb2872b90" providerId="ADAL" clId="{18A12D94-8BF4-43F5-A7F6-574F35361532}" dt="2025-06-24T14:30:08.018" v="718" actId="478"/>
          <ac:spMkLst>
            <pc:docMk/>
            <pc:sldMk cId="2657013648" sldId="596"/>
            <ac:spMk id="17" creationId="{DE0FDE0A-7742-47BA-B65F-0410286C670A}"/>
          </ac:spMkLst>
        </pc:spChg>
        <pc:spChg chg="mod">
          <ac:chgData name="OSCAR LAO GRUESO" userId="001c07dd-8108-4f69-bf01-6ddbb2872b90" providerId="ADAL" clId="{18A12D94-8BF4-43F5-A7F6-574F35361532}" dt="2025-06-24T14:30:16.031" v="782" actId="1036"/>
          <ac:spMkLst>
            <pc:docMk/>
            <pc:sldMk cId="2657013648" sldId="596"/>
            <ac:spMk id="18" creationId="{5D55D374-864E-4E1F-A365-5AE575AF4D72}"/>
          </ac:spMkLst>
        </pc:spChg>
        <pc:spChg chg="mod">
          <ac:chgData name="OSCAR LAO GRUESO" userId="001c07dd-8108-4f69-bf01-6ddbb2872b90" providerId="ADAL" clId="{18A12D94-8BF4-43F5-A7F6-574F35361532}" dt="2025-06-24T14:30:16.031" v="782" actId="1036"/>
          <ac:spMkLst>
            <pc:docMk/>
            <pc:sldMk cId="2657013648" sldId="596"/>
            <ac:spMk id="19" creationId="{3AC4E6AC-BBA8-48C6-8967-B964B1D7DCD5}"/>
          </ac:spMkLst>
        </pc:spChg>
        <pc:spChg chg="mod">
          <ac:chgData name="OSCAR LAO GRUESO" userId="001c07dd-8108-4f69-bf01-6ddbb2872b90" providerId="ADAL" clId="{18A12D94-8BF4-43F5-A7F6-574F35361532}" dt="2025-06-24T14:30:16.031" v="782" actId="1036"/>
          <ac:spMkLst>
            <pc:docMk/>
            <pc:sldMk cId="2657013648" sldId="596"/>
            <ac:spMk id="20" creationId="{62564E94-1BE5-465A-ACB5-11E612B70674}"/>
          </ac:spMkLst>
        </pc:spChg>
        <pc:spChg chg="mod">
          <ac:chgData name="OSCAR LAO GRUESO" userId="001c07dd-8108-4f69-bf01-6ddbb2872b90" providerId="ADAL" clId="{18A12D94-8BF4-43F5-A7F6-574F35361532}" dt="2025-06-24T14:30:16.031" v="782" actId="1036"/>
          <ac:spMkLst>
            <pc:docMk/>
            <pc:sldMk cId="2657013648" sldId="596"/>
            <ac:spMk id="21" creationId="{E6383792-52EE-4EFD-8A59-F5595B9A2603}"/>
          </ac:spMkLst>
        </pc:spChg>
        <pc:spChg chg="mod">
          <ac:chgData name="OSCAR LAO GRUESO" userId="001c07dd-8108-4f69-bf01-6ddbb2872b90" providerId="ADAL" clId="{18A12D94-8BF4-43F5-A7F6-574F35361532}" dt="2025-06-24T14:30:16.031" v="782" actId="1036"/>
          <ac:spMkLst>
            <pc:docMk/>
            <pc:sldMk cId="2657013648" sldId="596"/>
            <ac:spMk id="22" creationId="{1CC26516-5E3E-463B-951F-61F563890D43}"/>
          </ac:spMkLst>
        </pc:spChg>
        <pc:spChg chg="mod">
          <ac:chgData name="OSCAR LAO GRUESO" userId="001c07dd-8108-4f69-bf01-6ddbb2872b90" providerId="ADAL" clId="{18A12D94-8BF4-43F5-A7F6-574F35361532}" dt="2025-06-24T14:30:16.031" v="782" actId="1036"/>
          <ac:spMkLst>
            <pc:docMk/>
            <pc:sldMk cId="2657013648" sldId="596"/>
            <ac:spMk id="23" creationId="{AF27065E-1534-461E-B135-7671AED094BE}"/>
          </ac:spMkLst>
        </pc:spChg>
        <pc:spChg chg="mod">
          <ac:chgData name="OSCAR LAO GRUESO" userId="001c07dd-8108-4f69-bf01-6ddbb2872b90" providerId="ADAL" clId="{18A12D94-8BF4-43F5-A7F6-574F35361532}" dt="2025-06-24T14:30:16.031" v="782" actId="1036"/>
          <ac:spMkLst>
            <pc:docMk/>
            <pc:sldMk cId="2657013648" sldId="596"/>
            <ac:spMk id="24" creationId="{AB872F7D-C36A-42DC-89E4-ECFFC7B6050C}"/>
          </ac:spMkLst>
        </pc:spChg>
      </pc:sldChg>
      <pc:sldChg chg="addSp delSp modSp add modAnim">
        <pc:chgData name="OSCAR LAO GRUESO" userId="001c07dd-8108-4f69-bf01-6ddbb2872b90" providerId="ADAL" clId="{18A12D94-8BF4-43F5-A7F6-574F35361532}" dt="2025-06-25T09:29:11.504" v="2471" actId="11529"/>
        <pc:sldMkLst>
          <pc:docMk/>
          <pc:sldMk cId="43317635" sldId="597"/>
        </pc:sldMkLst>
        <pc:spChg chg="mod">
          <ac:chgData name="OSCAR LAO GRUESO" userId="001c07dd-8108-4f69-bf01-6ddbb2872b90" providerId="ADAL" clId="{18A12D94-8BF4-43F5-A7F6-574F35361532}" dt="2025-06-24T14:49:10.961" v="1005" actId="20577"/>
          <ac:spMkLst>
            <pc:docMk/>
            <pc:sldMk cId="43317635" sldId="597"/>
            <ac:spMk id="2" creationId="{EF027B27-1FF9-41A9-BABC-31037045232F}"/>
          </ac:spMkLst>
        </pc:spChg>
        <pc:spChg chg="add mod">
          <ac:chgData name="OSCAR LAO GRUESO" userId="001c07dd-8108-4f69-bf01-6ddbb2872b90" providerId="ADAL" clId="{18A12D94-8BF4-43F5-A7F6-574F35361532}" dt="2025-06-25T07:59:04.782" v="2443" actId="1076"/>
          <ac:spMkLst>
            <pc:docMk/>
            <pc:sldMk cId="43317635" sldId="597"/>
            <ac:spMk id="3" creationId="{071135B1-539A-4CBA-B298-954DE1D9F7BA}"/>
          </ac:spMkLst>
        </pc:spChg>
        <pc:spChg chg="del">
          <ac:chgData name="OSCAR LAO GRUESO" userId="001c07dd-8108-4f69-bf01-6ddbb2872b90" providerId="ADAL" clId="{18A12D94-8BF4-43F5-A7F6-574F35361532}" dt="2025-06-24T14:49:16.102" v="1006" actId="478"/>
          <ac:spMkLst>
            <pc:docMk/>
            <pc:sldMk cId="43317635" sldId="597"/>
            <ac:spMk id="3" creationId="{CDEDD3EC-8FAC-4579-8BA6-ACB0B0B14B12}"/>
          </ac:spMkLst>
        </pc:spChg>
        <pc:spChg chg="add mod">
          <ac:chgData name="OSCAR LAO GRUESO" userId="001c07dd-8108-4f69-bf01-6ddbb2872b90" providerId="ADAL" clId="{18A12D94-8BF4-43F5-A7F6-574F35361532}" dt="2025-06-24T14:52:29.824" v="1084" actId="1035"/>
          <ac:spMkLst>
            <pc:docMk/>
            <pc:sldMk cId="43317635" sldId="597"/>
            <ac:spMk id="4" creationId="{EEE04926-F157-4632-BAFE-77EF5CDE3367}"/>
          </ac:spMkLst>
        </pc:spChg>
        <pc:spChg chg="add mod">
          <ac:chgData name="OSCAR LAO GRUESO" userId="001c07dd-8108-4f69-bf01-6ddbb2872b90" providerId="ADAL" clId="{18A12D94-8BF4-43F5-A7F6-574F35361532}" dt="2025-06-24T14:52:29.824" v="1084" actId="1035"/>
          <ac:spMkLst>
            <pc:docMk/>
            <pc:sldMk cId="43317635" sldId="597"/>
            <ac:spMk id="5" creationId="{2D579671-63D8-4441-987F-270BBC6BB0AA}"/>
          </ac:spMkLst>
        </pc:spChg>
        <pc:spChg chg="add mod">
          <ac:chgData name="OSCAR LAO GRUESO" userId="001c07dd-8108-4f69-bf01-6ddbb2872b90" providerId="ADAL" clId="{18A12D94-8BF4-43F5-A7F6-574F35361532}" dt="2025-06-24T14:52:29.824" v="1084" actId="1035"/>
          <ac:spMkLst>
            <pc:docMk/>
            <pc:sldMk cId="43317635" sldId="597"/>
            <ac:spMk id="6" creationId="{6A0AFE24-C598-45C2-828A-FBA2177231BF}"/>
          </ac:spMkLst>
        </pc:spChg>
        <pc:spChg chg="add mod">
          <ac:chgData name="OSCAR LAO GRUESO" userId="001c07dd-8108-4f69-bf01-6ddbb2872b90" providerId="ADAL" clId="{18A12D94-8BF4-43F5-A7F6-574F35361532}" dt="2025-06-24T14:52:29.824" v="1084" actId="1035"/>
          <ac:spMkLst>
            <pc:docMk/>
            <pc:sldMk cId="43317635" sldId="597"/>
            <ac:spMk id="7" creationId="{08A5C34C-8E9F-40BA-9233-5058FDA8707F}"/>
          </ac:spMkLst>
        </pc:spChg>
        <pc:spChg chg="add del mod">
          <ac:chgData name="OSCAR LAO GRUESO" userId="001c07dd-8108-4f69-bf01-6ddbb2872b90" providerId="ADAL" clId="{18A12D94-8BF4-43F5-A7F6-574F35361532}" dt="2025-06-25T07:59:36.587" v="2448" actId="478"/>
          <ac:spMkLst>
            <pc:docMk/>
            <pc:sldMk cId="43317635" sldId="597"/>
            <ac:spMk id="13" creationId="{5B8CC973-1B96-4902-9B50-6FC5B2E65609}"/>
          </ac:spMkLst>
        </pc:spChg>
        <pc:spChg chg="add mod">
          <ac:chgData name="OSCAR LAO GRUESO" userId="001c07dd-8108-4f69-bf01-6ddbb2872b90" providerId="ADAL" clId="{18A12D94-8BF4-43F5-A7F6-574F35361532}" dt="2025-06-24T14:51:59.894" v="1053" actId="1076"/>
          <ac:spMkLst>
            <pc:docMk/>
            <pc:sldMk cId="43317635" sldId="597"/>
            <ac:spMk id="14" creationId="{87481142-EA67-4FBA-A763-DE0060A69F56}"/>
          </ac:spMkLst>
        </pc:spChg>
        <pc:spChg chg="add mod">
          <ac:chgData name="OSCAR LAO GRUESO" userId="001c07dd-8108-4f69-bf01-6ddbb2872b90" providerId="ADAL" clId="{18A12D94-8BF4-43F5-A7F6-574F35361532}" dt="2025-06-24T14:51:59.894" v="1053" actId="1076"/>
          <ac:spMkLst>
            <pc:docMk/>
            <pc:sldMk cId="43317635" sldId="597"/>
            <ac:spMk id="15" creationId="{62B397C7-D25E-42BC-BB94-6A7D206E1783}"/>
          </ac:spMkLst>
        </pc:spChg>
        <pc:spChg chg="add mod">
          <ac:chgData name="OSCAR LAO GRUESO" userId="001c07dd-8108-4f69-bf01-6ddbb2872b90" providerId="ADAL" clId="{18A12D94-8BF4-43F5-A7F6-574F35361532}" dt="2025-06-24T14:51:59.894" v="1053" actId="1076"/>
          <ac:spMkLst>
            <pc:docMk/>
            <pc:sldMk cId="43317635" sldId="597"/>
            <ac:spMk id="16" creationId="{7E71327F-E6DA-482E-BEAA-7C604CF91253}"/>
          </ac:spMkLst>
        </pc:spChg>
        <pc:spChg chg="add mod">
          <ac:chgData name="OSCAR LAO GRUESO" userId="001c07dd-8108-4f69-bf01-6ddbb2872b90" providerId="ADAL" clId="{18A12D94-8BF4-43F5-A7F6-574F35361532}" dt="2025-06-24T14:51:59.894" v="1053" actId="1076"/>
          <ac:spMkLst>
            <pc:docMk/>
            <pc:sldMk cId="43317635" sldId="597"/>
            <ac:spMk id="17" creationId="{DFBD0275-3F5E-4559-B9F7-2273F2677DAE}"/>
          </ac:spMkLst>
        </pc:spChg>
        <pc:spChg chg="add del mod">
          <ac:chgData name="OSCAR LAO GRUESO" userId="001c07dd-8108-4f69-bf01-6ddbb2872b90" providerId="ADAL" clId="{18A12D94-8BF4-43F5-A7F6-574F35361532}" dt="2025-06-25T08:00:03.619" v="2450" actId="478"/>
          <ac:spMkLst>
            <pc:docMk/>
            <pc:sldMk cId="43317635" sldId="597"/>
            <ac:spMk id="21" creationId="{0E500900-1685-4725-8486-46DC0E659DAB}"/>
          </ac:spMkLst>
        </pc:spChg>
        <pc:spChg chg="add del mod">
          <ac:chgData name="OSCAR LAO GRUESO" userId="001c07dd-8108-4f69-bf01-6ddbb2872b90" providerId="ADAL" clId="{18A12D94-8BF4-43F5-A7F6-574F35361532}" dt="2025-06-25T08:00:09.637" v="2452" actId="478"/>
          <ac:spMkLst>
            <pc:docMk/>
            <pc:sldMk cId="43317635" sldId="597"/>
            <ac:spMk id="22" creationId="{23344E5E-935A-482B-8796-7C27429BB0DD}"/>
          </ac:spMkLst>
        </pc:spChg>
        <pc:spChg chg="add mod">
          <ac:chgData name="OSCAR LAO GRUESO" userId="001c07dd-8108-4f69-bf01-6ddbb2872b90" providerId="ADAL" clId="{18A12D94-8BF4-43F5-A7F6-574F35361532}" dt="2025-06-24T14:52:24.819" v="1082" actId="1076"/>
          <ac:spMkLst>
            <pc:docMk/>
            <pc:sldMk cId="43317635" sldId="597"/>
            <ac:spMk id="23" creationId="{70782ABF-58C6-497D-9399-A3907476A91E}"/>
          </ac:spMkLst>
        </pc:spChg>
        <pc:spChg chg="add mod">
          <ac:chgData name="OSCAR LAO GRUESO" userId="001c07dd-8108-4f69-bf01-6ddbb2872b90" providerId="ADAL" clId="{18A12D94-8BF4-43F5-A7F6-574F35361532}" dt="2025-06-24T14:52:24.819" v="1082" actId="1076"/>
          <ac:spMkLst>
            <pc:docMk/>
            <pc:sldMk cId="43317635" sldId="597"/>
            <ac:spMk id="24" creationId="{8C68FB48-A4D7-4F6C-9B16-502F67A3A51F}"/>
          </ac:spMkLst>
        </pc:spChg>
        <pc:spChg chg="add mod">
          <ac:chgData name="OSCAR LAO GRUESO" userId="001c07dd-8108-4f69-bf01-6ddbb2872b90" providerId="ADAL" clId="{18A12D94-8BF4-43F5-A7F6-574F35361532}" dt="2025-06-24T14:52:24.819" v="1082" actId="1076"/>
          <ac:spMkLst>
            <pc:docMk/>
            <pc:sldMk cId="43317635" sldId="597"/>
            <ac:spMk id="25" creationId="{0532E5D6-D634-43C6-93F4-3050EFE7604E}"/>
          </ac:spMkLst>
        </pc:spChg>
        <pc:spChg chg="add mod">
          <ac:chgData name="OSCAR LAO GRUESO" userId="001c07dd-8108-4f69-bf01-6ddbb2872b90" providerId="ADAL" clId="{18A12D94-8BF4-43F5-A7F6-574F35361532}" dt="2025-06-24T14:52:24.819" v="1082" actId="1076"/>
          <ac:spMkLst>
            <pc:docMk/>
            <pc:sldMk cId="43317635" sldId="597"/>
            <ac:spMk id="26" creationId="{BEF6208F-904A-478C-9455-146A1F4F62B0}"/>
          </ac:spMkLst>
        </pc:spChg>
        <pc:spChg chg="add del mod">
          <ac:chgData name="OSCAR LAO GRUESO" userId="001c07dd-8108-4f69-bf01-6ddbb2872b90" providerId="ADAL" clId="{18A12D94-8BF4-43F5-A7F6-574F35361532}" dt="2025-06-25T08:00:34.762" v="2459" actId="478"/>
          <ac:spMkLst>
            <pc:docMk/>
            <pc:sldMk cId="43317635" sldId="597"/>
            <ac:spMk id="29" creationId="{6631A437-48EC-47D1-B56D-094BA55EA730}"/>
          </ac:spMkLst>
        </pc:spChg>
        <pc:spChg chg="add del mod">
          <ac:chgData name="OSCAR LAO GRUESO" userId="001c07dd-8108-4f69-bf01-6ddbb2872b90" providerId="ADAL" clId="{18A12D94-8BF4-43F5-A7F6-574F35361532}" dt="2025-06-25T08:00:46.434" v="2461" actId="478"/>
          <ac:spMkLst>
            <pc:docMk/>
            <pc:sldMk cId="43317635" sldId="597"/>
            <ac:spMk id="30" creationId="{BF05BE46-407F-47C1-9D37-89533076761F}"/>
          </ac:spMkLst>
        </pc:spChg>
        <pc:spChg chg="add del mod">
          <ac:chgData name="OSCAR LAO GRUESO" userId="001c07dd-8108-4f69-bf01-6ddbb2872b90" providerId="ADAL" clId="{18A12D94-8BF4-43F5-A7F6-574F35361532}" dt="2025-06-25T09:28:54.214" v="2470" actId="478"/>
          <ac:spMkLst>
            <pc:docMk/>
            <pc:sldMk cId="43317635" sldId="597"/>
            <ac:spMk id="31" creationId="{A200BBD1-B578-44D7-BA94-7E6E86092C15}"/>
          </ac:spMkLst>
        </pc:spChg>
        <pc:spChg chg="add mod">
          <ac:chgData name="OSCAR LAO GRUESO" userId="001c07dd-8108-4f69-bf01-6ddbb2872b90" providerId="ADAL" clId="{18A12D94-8BF4-43F5-A7F6-574F35361532}" dt="2025-06-24T14:59:07.746" v="1261" actId="1038"/>
          <ac:spMkLst>
            <pc:docMk/>
            <pc:sldMk cId="43317635" sldId="597"/>
            <ac:spMk id="33" creationId="{473BD14B-BC42-420B-8891-0004850E103E}"/>
          </ac:spMkLst>
        </pc:spChg>
        <pc:spChg chg="add mod">
          <ac:chgData name="OSCAR LAO GRUESO" userId="001c07dd-8108-4f69-bf01-6ddbb2872b90" providerId="ADAL" clId="{18A12D94-8BF4-43F5-A7F6-574F35361532}" dt="2025-06-25T09:29:11.504" v="2471" actId="11529"/>
          <ac:spMkLst>
            <pc:docMk/>
            <pc:sldMk cId="43317635" sldId="597"/>
            <ac:spMk id="34" creationId="{D5AFC48A-CC89-4A11-ABF9-7383E6925BB0}"/>
          </ac:spMkLst>
        </pc:spChg>
        <pc:spChg chg="add mod">
          <ac:chgData name="OSCAR LAO GRUESO" userId="001c07dd-8108-4f69-bf01-6ddbb2872b90" providerId="ADAL" clId="{18A12D94-8BF4-43F5-A7F6-574F35361532}" dt="2025-06-24T14:54:34.108" v="1160" actId="1076"/>
          <ac:spMkLst>
            <pc:docMk/>
            <pc:sldMk cId="43317635" sldId="597"/>
            <ac:spMk id="38" creationId="{9DCAD202-1FE8-4FEE-8BB7-B895AE2BE485}"/>
          </ac:spMkLst>
        </pc:spChg>
        <pc:spChg chg="add del mod">
          <ac:chgData name="OSCAR LAO GRUESO" userId="001c07dd-8108-4f69-bf01-6ddbb2872b90" providerId="ADAL" clId="{18A12D94-8BF4-43F5-A7F6-574F35361532}" dt="2025-06-25T07:59:27.689" v="2446" actId="478"/>
          <ac:spMkLst>
            <pc:docMk/>
            <pc:sldMk cId="43317635" sldId="597"/>
            <ac:spMk id="39" creationId="{3CC2736E-C5E6-4C93-AF8C-446C806E6025}"/>
          </ac:spMkLst>
        </pc:spChg>
        <pc:spChg chg="add del">
          <ac:chgData name="OSCAR LAO GRUESO" userId="001c07dd-8108-4f69-bf01-6ddbb2872b90" providerId="ADAL" clId="{18A12D94-8BF4-43F5-A7F6-574F35361532}" dt="2025-06-24T14:55:24.693" v="1166" actId="478"/>
          <ac:spMkLst>
            <pc:docMk/>
            <pc:sldMk cId="43317635" sldId="597"/>
            <ac:spMk id="43" creationId="{3485A8C7-E515-4AD4-94D9-470B205F2F89}"/>
          </ac:spMkLst>
        </pc:spChg>
        <pc:spChg chg="add mod">
          <ac:chgData name="OSCAR LAO GRUESO" userId="001c07dd-8108-4f69-bf01-6ddbb2872b90" providerId="ADAL" clId="{18A12D94-8BF4-43F5-A7F6-574F35361532}" dt="2025-06-25T07:58:55.195" v="2438" actId="1037"/>
          <ac:spMkLst>
            <pc:docMk/>
            <pc:sldMk cId="43317635" sldId="597"/>
            <ac:spMk id="56" creationId="{EB846061-B6B6-4C9D-9D1E-9069320E337D}"/>
          </ac:spMkLst>
        </pc:spChg>
        <pc:spChg chg="add mod">
          <ac:chgData name="OSCAR LAO GRUESO" userId="001c07dd-8108-4f69-bf01-6ddbb2872b90" providerId="ADAL" clId="{18A12D94-8BF4-43F5-A7F6-574F35361532}" dt="2025-06-24T14:58:48.112" v="1216" actId="164"/>
          <ac:spMkLst>
            <pc:docMk/>
            <pc:sldMk cId="43317635" sldId="597"/>
            <ac:spMk id="60" creationId="{F8A2F0B4-6090-41D4-A5A1-4EDAE04BBDED}"/>
          </ac:spMkLst>
        </pc:spChg>
        <pc:grpChg chg="add mod">
          <ac:chgData name="OSCAR LAO GRUESO" userId="001c07dd-8108-4f69-bf01-6ddbb2872b90" providerId="ADAL" clId="{18A12D94-8BF4-43F5-A7F6-574F35361532}" dt="2025-06-24T14:58:48.112" v="1216" actId="164"/>
          <ac:grpSpMkLst>
            <pc:docMk/>
            <pc:sldMk cId="43317635" sldId="597"/>
            <ac:grpSpMk id="61" creationId="{738FD216-E0DA-4C27-AAA6-32B945ADAE64}"/>
          </ac:grpSpMkLst>
        </pc:grpChg>
        <pc:cxnChg chg="add mod">
          <ac:chgData name="OSCAR LAO GRUESO" userId="001c07dd-8108-4f69-bf01-6ddbb2872b90" providerId="ADAL" clId="{18A12D94-8BF4-43F5-A7F6-574F35361532}" dt="2025-06-24T14:52:29.824" v="1084" actId="1035"/>
          <ac:cxnSpMkLst>
            <pc:docMk/>
            <pc:sldMk cId="43317635" sldId="597"/>
            <ac:cxnSpMk id="9" creationId="{8455DB96-517C-43FC-A5A1-11ED22133991}"/>
          </ac:cxnSpMkLst>
        </pc:cxnChg>
        <pc:cxnChg chg="add mod">
          <ac:chgData name="OSCAR LAO GRUESO" userId="001c07dd-8108-4f69-bf01-6ddbb2872b90" providerId="ADAL" clId="{18A12D94-8BF4-43F5-A7F6-574F35361532}" dt="2025-06-24T14:52:29.824" v="1084" actId="1035"/>
          <ac:cxnSpMkLst>
            <pc:docMk/>
            <pc:sldMk cId="43317635" sldId="597"/>
            <ac:cxnSpMk id="10" creationId="{8E6B2430-94B3-4BF4-B2BD-8365C5B88172}"/>
          </ac:cxnSpMkLst>
        </pc:cxnChg>
        <pc:cxnChg chg="add mod">
          <ac:chgData name="OSCAR LAO GRUESO" userId="001c07dd-8108-4f69-bf01-6ddbb2872b90" providerId="ADAL" clId="{18A12D94-8BF4-43F5-A7F6-574F35361532}" dt="2025-06-24T14:52:29.824" v="1084" actId="1035"/>
          <ac:cxnSpMkLst>
            <pc:docMk/>
            <pc:sldMk cId="43317635" sldId="597"/>
            <ac:cxnSpMk id="11" creationId="{29C5ADF7-07DE-4093-BBFB-D58FF912F32B}"/>
          </ac:cxnSpMkLst>
        </pc:cxnChg>
        <pc:cxnChg chg="add mod">
          <ac:chgData name="OSCAR LAO GRUESO" userId="001c07dd-8108-4f69-bf01-6ddbb2872b90" providerId="ADAL" clId="{18A12D94-8BF4-43F5-A7F6-574F35361532}" dt="2025-06-24T14:52:09.205" v="1055" actId="14100"/>
          <ac:cxnSpMkLst>
            <pc:docMk/>
            <pc:sldMk cId="43317635" sldId="597"/>
            <ac:cxnSpMk id="18" creationId="{1A1C3C70-F2A2-4C32-ABE8-FD7319E41A85}"/>
          </ac:cxnSpMkLst>
        </pc:cxnChg>
        <pc:cxnChg chg="add mod">
          <ac:chgData name="OSCAR LAO GRUESO" userId="001c07dd-8108-4f69-bf01-6ddbb2872b90" providerId="ADAL" clId="{18A12D94-8BF4-43F5-A7F6-574F35361532}" dt="2025-06-24T14:52:06.205" v="1054" actId="14100"/>
          <ac:cxnSpMkLst>
            <pc:docMk/>
            <pc:sldMk cId="43317635" sldId="597"/>
            <ac:cxnSpMk id="19" creationId="{87ABD9E4-19B7-4B1B-8F96-5D125D87031B}"/>
          </ac:cxnSpMkLst>
        </pc:cxnChg>
        <pc:cxnChg chg="add mod">
          <ac:chgData name="OSCAR LAO GRUESO" userId="001c07dd-8108-4f69-bf01-6ddbb2872b90" providerId="ADAL" clId="{18A12D94-8BF4-43F5-A7F6-574F35361532}" dt="2025-06-24T14:52:12.157" v="1080" actId="1036"/>
          <ac:cxnSpMkLst>
            <pc:docMk/>
            <pc:sldMk cId="43317635" sldId="597"/>
            <ac:cxnSpMk id="20" creationId="{EB4F70B1-4684-499E-A4C5-26A99C18B912}"/>
          </ac:cxnSpMkLst>
        </pc:cxnChg>
        <pc:cxnChg chg="add mod">
          <ac:chgData name="OSCAR LAO GRUESO" userId="001c07dd-8108-4f69-bf01-6ddbb2872b90" providerId="ADAL" clId="{18A12D94-8BF4-43F5-A7F6-574F35361532}" dt="2025-06-24T14:52:38.492" v="1088" actId="1038"/>
          <ac:cxnSpMkLst>
            <pc:docMk/>
            <pc:sldMk cId="43317635" sldId="597"/>
            <ac:cxnSpMk id="27" creationId="{01FC5E0A-64F3-4086-BF98-68F95B5E8835}"/>
          </ac:cxnSpMkLst>
        </pc:cxnChg>
        <pc:cxnChg chg="add mod">
          <ac:chgData name="OSCAR LAO GRUESO" userId="001c07dd-8108-4f69-bf01-6ddbb2872b90" providerId="ADAL" clId="{18A12D94-8BF4-43F5-A7F6-574F35361532}" dt="2025-06-24T14:52:42.410" v="1090" actId="14100"/>
          <ac:cxnSpMkLst>
            <pc:docMk/>
            <pc:sldMk cId="43317635" sldId="597"/>
            <ac:cxnSpMk id="28" creationId="{27F9FBB4-05B1-4D23-BF51-BD05D63427AF}"/>
          </ac:cxnSpMkLst>
        </pc:cxnChg>
        <pc:cxnChg chg="add del mod">
          <ac:chgData name="OSCAR LAO GRUESO" userId="001c07dd-8108-4f69-bf01-6ddbb2872b90" providerId="ADAL" clId="{18A12D94-8BF4-43F5-A7F6-574F35361532}" dt="2025-06-24T14:52:34.814" v="1085" actId="478"/>
          <ac:cxnSpMkLst>
            <pc:docMk/>
            <pc:sldMk cId="43317635" sldId="597"/>
            <ac:cxnSpMk id="29" creationId="{09DCF8BF-92C2-4367-8C7F-12A1236AE140}"/>
          </ac:cxnSpMkLst>
        </pc:cxnChg>
        <pc:cxnChg chg="add mod">
          <ac:chgData name="OSCAR LAO GRUESO" userId="001c07dd-8108-4f69-bf01-6ddbb2872b90" providerId="ADAL" clId="{18A12D94-8BF4-43F5-A7F6-574F35361532}" dt="2025-06-24T14:53:01.910" v="1092" actId="1076"/>
          <ac:cxnSpMkLst>
            <pc:docMk/>
            <pc:sldMk cId="43317635" sldId="597"/>
            <ac:cxnSpMk id="32" creationId="{2216AA15-CBEA-44FB-8D99-CDF95BF3BE84}"/>
          </ac:cxnSpMkLst>
        </pc:cxnChg>
        <pc:cxnChg chg="add mod">
          <ac:chgData name="OSCAR LAO GRUESO" userId="001c07dd-8108-4f69-bf01-6ddbb2872b90" providerId="ADAL" clId="{18A12D94-8BF4-43F5-A7F6-574F35361532}" dt="2025-06-24T14:58:48.112" v="1216" actId="164"/>
          <ac:cxnSpMkLst>
            <pc:docMk/>
            <pc:sldMk cId="43317635" sldId="597"/>
            <ac:cxnSpMk id="35" creationId="{FE47BEE1-D17C-48D8-82BB-0D20FE81F92F}"/>
          </ac:cxnSpMkLst>
        </pc:cxnChg>
        <pc:cxnChg chg="add mod">
          <ac:chgData name="OSCAR LAO GRUESO" userId="001c07dd-8108-4f69-bf01-6ddbb2872b90" providerId="ADAL" clId="{18A12D94-8BF4-43F5-A7F6-574F35361532}" dt="2025-06-24T14:58:48.112" v="1216" actId="164"/>
          <ac:cxnSpMkLst>
            <pc:docMk/>
            <pc:sldMk cId="43317635" sldId="597"/>
            <ac:cxnSpMk id="37" creationId="{7E60BB36-0754-4CD8-AAC4-431A8B26FEAA}"/>
          </ac:cxnSpMkLst>
        </pc:cxnChg>
        <pc:cxnChg chg="add mod">
          <ac:chgData name="OSCAR LAO GRUESO" userId="001c07dd-8108-4f69-bf01-6ddbb2872b90" providerId="ADAL" clId="{18A12D94-8BF4-43F5-A7F6-574F35361532}" dt="2025-06-24T14:58:48.112" v="1216" actId="164"/>
          <ac:cxnSpMkLst>
            <pc:docMk/>
            <pc:sldMk cId="43317635" sldId="597"/>
            <ac:cxnSpMk id="41" creationId="{75E6964A-A919-4B98-BE25-78B6C3ACA697}"/>
          </ac:cxnSpMkLst>
        </pc:cxnChg>
        <pc:cxnChg chg="add mod">
          <ac:chgData name="OSCAR LAO GRUESO" userId="001c07dd-8108-4f69-bf01-6ddbb2872b90" providerId="ADAL" clId="{18A12D94-8BF4-43F5-A7F6-574F35361532}" dt="2025-06-24T14:58:48.112" v="1216" actId="164"/>
          <ac:cxnSpMkLst>
            <pc:docMk/>
            <pc:sldMk cId="43317635" sldId="597"/>
            <ac:cxnSpMk id="44" creationId="{B9B2D3D8-65E9-495C-9EF6-8F428BD3CB43}"/>
          </ac:cxnSpMkLst>
        </pc:cxnChg>
        <pc:cxnChg chg="add mod">
          <ac:chgData name="OSCAR LAO GRUESO" userId="001c07dd-8108-4f69-bf01-6ddbb2872b90" providerId="ADAL" clId="{18A12D94-8BF4-43F5-A7F6-574F35361532}" dt="2025-06-25T07:59:27.689" v="2446" actId="478"/>
          <ac:cxnSpMkLst>
            <pc:docMk/>
            <pc:sldMk cId="43317635" sldId="597"/>
            <ac:cxnSpMk id="46" creationId="{35A273F0-9CF4-4FD8-A37F-54B5DA0FB930}"/>
          </ac:cxnSpMkLst>
        </pc:cxnChg>
      </pc:sldChg>
      <pc:sldChg chg="addSp delSp modSp add">
        <pc:chgData name="OSCAR LAO GRUESO" userId="001c07dd-8108-4f69-bf01-6ddbb2872b90" providerId="ADAL" clId="{18A12D94-8BF4-43F5-A7F6-574F35361532}" dt="2025-06-24T15:03:31.614" v="1386"/>
        <pc:sldMkLst>
          <pc:docMk/>
          <pc:sldMk cId="1207303546" sldId="598"/>
        </pc:sldMkLst>
        <pc:spChg chg="mod">
          <ac:chgData name="OSCAR LAO GRUESO" userId="001c07dd-8108-4f69-bf01-6ddbb2872b90" providerId="ADAL" clId="{18A12D94-8BF4-43F5-A7F6-574F35361532}" dt="2025-06-24T15:03:31.614" v="1386"/>
          <ac:spMkLst>
            <pc:docMk/>
            <pc:sldMk cId="1207303546" sldId="598"/>
            <ac:spMk id="2" creationId="{8DA49992-B4EA-431E-B1F1-D924D7370930}"/>
          </ac:spMkLst>
        </pc:spChg>
        <pc:spChg chg="del">
          <ac:chgData name="OSCAR LAO GRUESO" userId="001c07dd-8108-4f69-bf01-6ddbb2872b90" providerId="ADAL" clId="{18A12D94-8BF4-43F5-A7F6-574F35361532}" dt="2025-06-24T15:02:15.354" v="1349"/>
          <ac:spMkLst>
            <pc:docMk/>
            <pc:sldMk cId="1207303546" sldId="598"/>
            <ac:spMk id="3" creationId="{8962D09F-176C-4921-9284-BBA3F5504807}"/>
          </ac:spMkLst>
        </pc:spChg>
        <pc:graphicFrameChg chg="add mod modGraphic">
          <ac:chgData name="OSCAR LAO GRUESO" userId="001c07dd-8108-4f69-bf01-6ddbb2872b90" providerId="ADAL" clId="{18A12D94-8BF4-43F5-A7F6-574F35361532}" dt="2025-06-24T15:02:50.892" v="1356" actId="255"/>
          <ac:graphicFrameMkLst>
            <pc:docMk/>
            <pc:sldMk cId="1207303546" sldId="598"/>
            <ac:graphicFrameMk id="4" creationId="{E7E06F59-0B31-4AF1-B120-31FBFC7BB7A8}"/>
          </ac:graphicFrameMkLst>
        </pc:graphicFrameChg>
      </pc:sldChg>
      <pc:sldChg chg="addSp delSp modSp add">
        <pc:chgData name="OSCAR LAO GRUESO" userId="001c07dd-8108-4f69-bf01-6ddbb2872b90" providerId="ADAL" clId="{18A12D94-8BF4-43F5-A7F6-574F35361532}" dt="2025-06-24T15:09:13.884" v="1416" actId="1076"/>
        <pc:sldMkLst>
          <pc:docMk/>
          <pc:sldMk cId="3738933158" sldId="599"/>
        </pc:sldMkLst>
        <pc:spChg chg="mod">
          <ac:chgData name="OSCAR LAO GRUESO" userId="001c07dd-8108-4f69-bf01-6ddbb2872b90" providerId="ADAL" clId="{18A12D94-8BF4-43F5-A7F6-574F35361532}" dt="2025-06-24T15:08:28.561" v="1414" actId="20577"/>
          <ac:spMkLst>
            <pc:docMk/>
            <pc:sldMk cId="3738933158" sldId="599"/>
            <ac:spMk id="2" creationId="{7823F526-255E-425E-BF62-E98ACD51BFE9}"/>
          </ac:spMkLst>
        </pc:spChg>
        <pc:spChg chg="del">
          <ac:chgData name="OSCAR LAO GRUESO" userId="001c07dd-8108-4f69-bf01-6ddbb2872b90" providerId="ADAL" clId="{18A12D94-8BF4-43F5-A7F6-574F35361532}" dt="2025-06-24T15:07:52.866" v="1388"/>
          <ac:spMkLst>
            <pc:docMk/>
            <pc:sldMk cId="3738933158" sldId="599"/>
            <ac:spMk id="3" creationId="{3F8C22D0-CD7F-4892-A5BE-705EAB15D295}"/>
          </ac:spMkLst>
        </pc:spChg>
        <pc:spChg chg="add del mod">
          <ac:chgData name="OSCAR LAO GRUESO" userId="001c07dd-8108-4f69-bf01-6ddbb2872b90" providerId="ADAL" clId="{18A12D94-8BF4-43F5-A7F6-574F35361532}" dt="2025-06-24T15:08:19.950" v="1390"/>
          <ac:spMkLst>
            <pc:docMk/>
            <pc:sldMk cId="3738933158" sldId="599"/>
            <ac:spMk id="6" creationId="{4AF8F810-23D3-4BE1-A2C7-652914F92B84}"/>
          </ac:spMkLst>
        </pc:spChg>
        <pc:spChg chg="add mod">
          <ac:chgData name="OSCAR LAO GRUESO" userId="001c07dd-8108-4f69-bf01-6ddbb2872b90" providerId="ADAL" clId="{18A12D94-8BF4-43F5-A7F6-574F35361532}" dt="2025-06-24T15:09:13.884" v="1416" actId="1076"/>
          <ac:spMkLst>
            <pc:docMk/>
            <pc:sldMk cId="3738933158" sldId="599"/>
            <ac:spMk id="8" creationId="{04C14225-4C80-41EE-80EF-CBCA36FC4D4C}"/>
          </ac:spMkLst>
        </pc:spChg>
        <pc:graphicFrameChg chg="add del mod">
          <ac:chgData name="OSCAR LAO GRUESO" userId="001c07dd-8108-4f69-bf01-6ddbb2872b90" providerId="ADAL" clId="{18A12D94-8BF4-43F5-A7F6-574F35361532}" dt="2025-06-24T15:07:54.488" v="1389" actId="478"/>
          <ac:graphicFrameMkLst>
            <pc:docMk/>
            <pc:sldMk cId="3738933158" sldId="599"/>
            <ac:graphicFrameMk id="4" creationId="{9C55B301-5A78-4E51-8C48-FFB63252AD33}"/>
          </ac:graphicFrameMkLst>
        </pc:graphicFrameChg>
        <pc:picChg chg="add mod">
          <ac:chgData name="OSCAR LAO GRUESO" userId="001c07dd-8108-4f69-bf01-6ddbb2872b90" providerId="ADAL" clId="{18A12D94-8BF4-43F5-A7F6-574F35361532}" dt="2025-06-24T15:08:19.950" v="1390"/>
          <ac:picMkLst>
            <pc:docMk/>
            <pc:sldMk cId="3738933158" sldId="599"/>
            <ac:picMk id="7" creationId="{B1C3CC41-9530-4C5C-BBF2-1843352095E6}"/>
          </ac:picMkLst>
        </pc:picChg>
      </pc:sldChg>
      <pc:sldChg chg="addSp delSp modSp add">
        <pc:chgData name="OSCAR LAO GRUESO" userId="001c07dd-8108-4f69-bf01-6ddbb2872b90" providerId="ADAL" clId="{18A12D94-8BF4-43F5-A7F6-574F35361532}" dt="2025-06-24T15:12:45.663" v="1424" actId="20577"/>
        <pc:sldMkLst>
          <pc:docMk/>
          <pc:sldMk cId="3590676201" sldId="600"/>
        </pc:sldMkLst>
        <pc:spChg chg="mod">
          <ac:chgData name="OSCAR LAO GRUESO" userId="001c07dd-8108-4f69-bf01-6ddbb2872b90" providerId="ADAL" clId="{18A12D94-8BF4-43F5-A7F6-574F35361532}" dt="2025-06-24T15:12:45.663" v="1424" actId="20577"/>
          <ac:spMkLst>
            <pc:docMk/>
            <pc:sldMk cId="3590676201" sldId="600"/>
            <ac:spMk id="2" creationId="{51EBE74C-6847-41A6-B796-3143D69DA388}"/>
          </ac:spMkLst>
        </pc:spChg>
        <pc:spChg chg="del">
          <ac:chgData name="OSCAR LAO GRUESO" userId="001c07dd-8108-4f69-bf01-6ddbb2872b90" providerId="ADAL" clId="{18A12D94-8BF4-43F5-A7F6-574F35361532}" dt="2025-06-24T15:12:42.463" v="1418"/>
          <ac:spMkLst>
            <pc:docMk/>
            <pc:sldMk cId="3590676201" sldId="600"/>
            <ac:spMk id="3" creationId="{A667B393-82DD-4E4D-B54A-5145CF9B9F31}"/>
          </ac:spMkLst>
        </pc:spChg>
        <pc:picChg chg="add mod">
          <ac:chgData name="OSCAR LAO GRUESO" userId="001c07dd-8108-4f69-bf01-6ddbb2872b90" providerId="ADAL" clId="{18A12D94-8BF4-43F5-A7F6-574F35361532}" dt="2025-06-24T15:12:42.463" v="1418"/>
          <ac:picMkLst>
            <pc:docMk/>
            <pc:sldMk cId="3590676201" sldId="600"/>
            <ac:picMk id="5" creationId="{EF3988D6-D234-479D-B58E-B08B329B290A}"/>
          </ac:picMkLst>
        </pc:picChg>
      </pc:sldChg>
      <pc:sldChg chg="addSp delSp modSp add delAnim modAnim">
        <pc:chgData name="OSCAR LAO GRUESO" userId="001c07dd-8108-4f69-bf01-6ddbb2872b90" providerId="ADAL" clId="{18A12D94-8BF4-43F5-A7F6-574F35361532}" dt="2025-06-25T07:53:39.403" v="2401"/>
        <pc:sldMkLst>
          <pc:docMk/>
          <pc:sldMk cId="1877459302" sldId="601"/>
        </pc:sldMkLst>
        <pc:spChg chg="add del mod">
          <ac:chgData name="OSCAR LAO GRUESO" userId="001c07dd-8108-4f69-bf01-6ddbb2872b90" providerId="ADAL" clId="{18A12D94-8BF4-43F5-A7F6-574F35361532}" dt="2025-06-24T16:01:11.693" v="1574"/>
          <ac:spMkLst>
            <pc:docMk/>
            <pc:sldMk cId="1877459302" sldId="601"/>
            <ac:spMk id="4" creationId="{9EC0DB26-C308-4788-B45F-5C3C79FB048E}"/>
          </ac:spMkLst>
        </pc:spChg>
        <pc:spChg chg="add mod">
          <ac:chgData name="OSCAR LAO GRUESO" userId="001c07dd-8108-4f69-bf01-6ddbb2872b90" providerId="ADAL" clId="{18A12D94-8BF4-43F5-A7F6-574F35361532}" dt="2025-06-24T16:01:51.946" v="1577" actId="1076"/>
          <ac:spMkLst>
            <pc:docMk/>
            <pc:sldMk cId="1877459302" sldId="601"/>
            <ac:spMk id="7" creationId="{6369D391-195B-44D9-B0BC-D2C7A7D35CDE}"/>
          </ac:spMkLst>
        </pc:spChg>
        <pc:spChg chg="add del mod">
          <ac:chgData name="OSCAR LAO GRUESO" userId="001c07dd-8108-4f69-bf01-6ddbb2872b90" providerId="ADAL" clId="{18A12D94-8BF4-43F5-A7F6-574F35361532}" dt="2025-06-24T16:02:20.595" v="1579"/>
          <ac:spMkLst>
            <pc:docMk/>
            <pc:sldMk cId="1877459302" sldId="601"/>
            <ac:spMk id="13" creationId="{D1FD2F35-910D-4D7A-B258-B0C6C262E1AF}"/>
          </ac:spMkLst>
        </pc:spChg>
        <pc:spChg chg="add mod">
          <ac:chgData name="OSCAR LAO GRUESO" userId="001c07dd-8108-4f69-bf01-6ddbb2872b90" providerId="ADAL" clId="{18A12D94-8BF4-43F5-A7F6-574F35361532}" dt="2025-06-25T07:53:35.394" v="2400" actId="1076"/>
          <ac:spMkLst>
            <pc:docMk/>
            <pc:sldMk cId="1877459302" sldId="601"/>
            <ac:spMk id="15" creationId="{F0C93447-0E28-4AEC-BF09-5DC9ACE969FD}"/>
          </ac:spMkLst>
        </pc:spChg>
        <pc:grpChg chg="del">
          <ac:chgData name="OSCAR LAO GRUESO" userId="001c07dd-8108-4f69-bf01-6ddbb2872b90" providerId="ADAL" clId="{18A12D94-8BF4-43F5-A7F6-574F35361532}" dt="2025-06-24T16:01:07.617" v="1573" actId="478"/>
          <ac:grpSpMkLst>
            <pc:docMk/>
            <pc:sldMk cId="1877459302" sldId="601"/>
            <ac:grpSpMk id="9" creationId="{A432EB2B-2437-413A-81DE-C9A79DCF0A2D}"/>
          </ac:grpSpMkLst>
        </pc:grpChg>
        <pc:picChg chg="add del mod">
          <ac:chgData name="OSCAR LAO GRUESO" userId="001c07dd-8108-4f69-bf01-6ddbb2872b90" providerId="ADAL" clId="{18A12D94-8BF4-43F5-A7F6-574F35361532}" dt="2025-06-24T16:02:15.906" v="1578" actId="478"/>
          <ac:picMkLst>
            <pc:docMk/>
            <pc:sldMk cId="1877459302" sldId="601"/>
            <ac:picMk id="5" creationId="{5FB5B276-C265-4843-BE84-D869E5BE9B06}"/>
          </ac:picMkLst>
        </pc:picChg>
        <pc:picChg chg="del">
          <ac:chgData name="OSCAR LAO GRUESO" userId="001c07dd-8108-4f69-bf01-6ddbb2872b90" providerId="ADAL" clId="{18A12D94-8BF4-43F5-A7F6-574F35361532}" dt="2025-06-24T16:01:02.428" v="1572" actId="478"/>
          <ac:picMkLst>
            <pc:docMk/>
            <pc:sldMk cId="1877459302" sldId="601"/>
            <ac:picMk id="6" creationId="{616FB235-B29F-423E-8830-269FC99FE0BA}"/>
          </ac:picMkLst>
        </pc:picChg>
        <pc:picChg chg="add mod">
          <ac:chgData name="OSCAR LAO GRUESO" userId="001c07dd-8108-4f69-bf01-6ddbb2872b90" providerId="ADAL" clId="{18A12D94-8BF4-43F5-A7F6-574F35361532}" dt="2025-06-24T16:02:20.595" v="1579"/>
          <ac:picMkLst>
            <pc:docMk/>
            <pc:sldMk cId="1877459302" sldId="601"/>
            <ac:picMk id="14" creationId="{F86FDF70-67A8-4F27-8B6B-3BA6398119EB}"/>
          </ac:picMkLst>
        </pc:picChg>
      </pc:sldChg>
      <pc:sldChg chg="modSp add del">
        <pc:chgData name="OSCAR LAO GRUESO" userId="001c07dd-8108-4f69-bf01-6ddbb2872b90" providerId="ADAL" clId="{18A12D94-8BF4-43F5-A7F6-574F35361532}" dt="2025-06-24T15:15:06.436" v="1455" actId="2696"/>
        <pc:sldMkLst>
          <pc:docMk/>
          <pc:sldMk cId="2205490792" sldId="601"/>
        </pc:sldMkLst>
        <pc:spChg chg="mod">
          <ac:chgData name="OSCAR LAO GRUESO" userId="001c07dd-8108-4f69-bf01-6ddbb2872b90" providerId="ADAL" clId="{18A12D94-8BF4-43F5-A7F6-574F35361532}" dt="2025-06-24T15:14:54.610" v="1453" actId="20577"/>
          <ac:spMkLst>
            <pc:docMk/>
            <pc:sldMk cId="2205490792" sldId="601"/>
            <ac:spMk id="2" creationId="{C3B4D1F0-5585-411B-A390-6F001861F467}"/>
          </ac:spMkLst>
        </pc:spChg>
      </pc:sldChg>
      <pc:sldChg chg="modSp add">
        <pc:chgData name="OSCAR LAO GRUESO" userId="001c07dd-8108-4f69-bf01-6ddbb2872b90" providerId="ADAL" clId="{18A12D94-8BF4-43F5-A7F6-574F35361532}" dt="2025-06-25T06:29:42.847" v="1796" actId="1037"/>
        <pc:sldMkLst>
          <pc:docMk/>
          <pc:sldMk cId="2110235504" sldId="602"/>
        </pc:sldMkLst>
        <pc:spChg chg="mod">
          <ac:chgData name="OSCAR LAO GRUESO" userId="001c07dd-8108-4f69-bf01-6ddbb2872b90" providerId="ADAL" clId="{18A12D94-8BF4-43F5-A7F6-574F35361532}" dt="2025-06-25T06:29:42.847" v="1796" actId="1037"/>
          <ac:spMkLst>
            <pc:docMk/>
            <pc:sldMk cId="2110235504" sldId="602"/>
            <ac:spMk id="3" creationId="{00000000-0000-0000-0000-000000000000}"/>
          </ac:spMkLst>
        </pc:spChg>
        <pc:spChg chg="mod">
          <ac:chgData name="OSCAR LAO GRUESO" userId="001c07dd-8108-4f69-bf01-6ddbb2872b90" providerId="ADAL" clId="{18A12D94-8BF4-43F5-A7F6-574F35361532}" dt="2025-06-25T06:29:10.324" v="1758" actId="1076"/>
          <ac:spMkLst>
            <pc:docMk/>
            <pc:sldMk cId="2110235504" sldId="602"/>
            <ac:spMk id="7" creationId="{00000000-0000-0000-0000-000000000000}"/>
          </ac:spMkLst>
        </pc:spChg>
      </pc:sldChg>
      <pc:sldChg chg="addSp delSp modSp add">
        <pc:chgData name="OSCAR LAO GRUESO" userId="001c07dd-8108-4f69-bf01-6ddbb2872b90" providerId="ADAL" clId="{18A12D94-8BF4-43F5-A7F6-574F35361532}" dt="2025-06-25T06:29:51.398" v="1797"/>
        <pc:sldMkLst>
          <pc:docMk/>
          <pc:sldMk cId="3537176083" sldId="603"/>
        </pc:sldMkLst>
        <pc:spChg chg="del">
          <ac:chgData name="OSCAR LAO GRUESO" userId="001c07dd-8108-4f69-bf01-6ddbb2872b90" providerId="ADAL" clId="{18A12D94-8BF4-43F5-A7F6-574F35361532}" dt="2025-06-25T06:29:26.843" v="1761" actId="478"/>
          <ac:spMkLst>
            <pc:docMk/>
            <pc:sldMk cId="3537176083" sldId="603"/>
            <ac:spMk id="3" creationId="{00000000-0000-0000-0000-000000000000}"/>
          </ac:spMkLst>
        </pc:spChg>
        <pc:spChg chg="add del mod">
          <ac:chgData name="OSCAR LAO GRUESO" userId="001c07dd-8108-4f69-bf01-6ddbb2872b90" providerId="ADAL" clId="{18A12D94-8BF4-43F5-A7F6-574F35361532}" dt="2025-06-25T06:29:29.123" v="1762" actId="478"/>
          <ac:spMkLst>
            <pc:docMk/>
            <pc:sldMk cId="3537176083" sldId="603"/>
            <ac:spMk id="5" creationId="{EB92297D-BC64-49C7-939C-EFA72E7486CF}"/>
          </ac:spMkLst>
        </pc:spChg>
        <pc:spChg chg="del">
          <ac:chgData name="OSCAR LAO GRUESO" userId="001c07dd-8108-4f69-bf01-6ddbb2872b90" providerId="ADAL" clId="{18A12D94-8BF4-43F5-A7F6-574F35361532}" dt="2025-06-25T06:29:21.552" v="1760" actId="478"/>
          <ac:spMkLst>
            <pc:docMk/>
            <pc:sldMk cId="3537176083" sldId="603"/>
            <ac:spMk id="7" creationId="{00000000-0000-0000-0000-000000000000}"/>
          </ac:spMkLst>
        </pc:spChg>
        <pc:spChg chg="add">
          <ac:chgData name="OSCAR LAO GRUESO" userId="001c07dd-8108-4f69-bf01-6ddbb2872b90" providerId="ADAL" clId="{18A12D94-8BF4-43F5-A7F6-574F35361532}" dt="2025-06-25T06:29:51.398" v="1797"/>
          <ac:spMkLst>
            <pc:docMk/>
            <pc:sldMk cId="3537176083" sldId="603"/>
            <ac:spMk id="26" creationId="{F90712F8-9DE5-494B-95B4-1438C04CB510}"/>
          </ac:spMkLst>
        </pc:spChg>
        <pc:spChg chg="add">
          <ac:chgData name="OSCAR LAO GRUESO" userId="001c07dd-8108-4f69-bf01-6ddbb2872b90" providerId="ADAL" clId="{18A12D94-8BF4-43F5-A7F6-574F35361532}" dt="2025-06-25T06:29:51.398" v="1797"/>
          <ac:spMkLst>
            <pc:docMk/>
            <pc:sldMk cId="3537176083" sldId="603"/>
            <ac:spMk id="27" creationId="{0555F180-C550-42F1-914B-A09EB1478AF2}"/>
          </ac:spMkLst>
        </pc:spChg>
      </pc:sldChg>
      <pc:sldChg chg="add del">
        <pc:chgData name="OSCAR LAO GRUESO" userId="001c07dd-8108-4f69-bf01-6ddbb2872b90" providerId="ADAL" clId="{18A12D94-8BF4-43F5-A7F6-574F35361532}" dt="2025-06-25T06:35:12.739" v="1865" actId="2696"/>
        <pc:sldMkLst>
          <pc:docMk/>
          <pc:sldMk cId="3512772476" sldId="604"/>
        </pc:sldMkLst>
      </pc:sldChg>
      <pc:sldChg chg="addSp modSp add">
        <pc:chgData name="OSCAR LAO GRUESO" userId="001c07dd-8108-4f69-bf01-6ddbb2872b90" providerId="ADAL" clId="{18A12D94-8BF4-43F5-A7F6-574F35361532}" dt="2025-06-25T06:37:16.691" v="2002" actId="1037"/>
        <pc:sldMkLst>
          <pc:docMk/>
          <pc:sldMk cId="1812880722" sldId="605"/>
        </pc:sldMkLst>
        <pc:spChg chg="add mod">
          <ac:chgData name="OSCAR LAO GRUESO" userId="001c07dd-8108-4f69-bf01-6ddbb2872b90" providerId="ADAL" clId="{18A12D94-8BF4-43F5-A7F6-574F35361532}" dt="2025-06-25T06:37:04.809" v="1969" actId="1038"/>
          <ac:spMkLst>
            <pc:docMk/>
            <pc:sldMk cId="1812880722" sldId="605"/>
            <ac:spMk id="3" creationId="{277B4942-435A-440B-9C73-96C37D865A6E}"/>
          </ac:spMkLst>
        </pc:spChg>
        <pc:spChg chg="add mod">
          <ac:chgData name="OSCAR LAO GRUESO" userId="001c07dd-8108-4f69-bf01-6ddbb2872b90" providerId="ADAL" clId="{18A12D94-8BF4-43F5-A7F6-574F35361532}" dt="2025-06-25T06:36:30.436" v="1925" actId="1037"/>
          <ac:spMkLst>
            <pc:docMk/>
            <pc:sldMk cId="1812880722" sldId="605"/>
            <ac:spMk id="13" creationId="{F9E8432B-2095-498F-8058-BD78C8678E62}"/>
          </ac:spMkLst>
        </pc:spChg>
        <pc:spChg chg="add mod">
          <ac:chgData name="OSCAR LAO GRUESO" userId="001c07dd-8108-4f69-bf01-6ddbb2872b90" providerId="ADAL" clId="{18A12D94-8BF4-43F5-A7F6-574F35361532}" dt="2025-06-25T06:37:16.691" v="2002" actId="1037"/>
          <ac:spMkLst>
            <pc:docMk/>
            <pc:sldMk cId="1812880722" sldId="605"/>
            <ac:spMk id="14" creationId="{D907B194-2BF9-41F4-9379-52F3516271F7}"/>
          </ac:spMkLst>
        </pc:spChg>
      </pc:sldChg>
      <pc:sldChg chg="addSp delSp modSp add">
        <pc:chgData name="OSCAR LAO GRUESO" userId="001c07dd-8108-4f69-bf01-6ddbb2872b90" providerId="ADAL" clId="{18A12D94-8BF4-43F5-A7F6-574F35361532}" dt="2025-06-25T06:30:46.823" v="1862" actId="20577"/>
        <pc:sldMkLst>
          <pc:docMk/>
          <pc:sldMk cId="1467506331" sldId="606"/>
        </pc:sldMkLst>
        <pc:spChg chg="add del mod">
          <ac:chgData name="OSCAR LAO GRUESO" userId="001c07dd-8108-4f69-bf01-6ddbb2872b90" providerId="ADAL" clId="{18A12D94-8BF4-43F5-A7F6-574F35361532}" dt="2025-06-25T06:30:17.012" v="1799" actId="478"/>
          <ac:spMkLst>
            <pc:docMk/>
            <pc:sldMk cId="1467506331" sldId="606"/>
            <ac:spMk id="4" creationId="{2C38F39E-5D6B-4AD2-B8C2-B3DC2B161DA0}"/>
          </ac:spMkLst>
        </pc:spChg>
        <pc:spChg chg="del">
          <ac:chgData name="OSCAR LAO GRUESO" userId="001c07dd-8108-4f69-bf01-6ddbb2872b90" providerId="ADAL" clId="{18A12D94-8BF4-43F5-A7F6-574F35361532}" dt="2025-06-25T06:30:14.697" v="1798" actId="478"/>
          <ac:spMkLst>
            <pc:docMk/>
            <pc:sldMk cId="1467506331" sldId="606"/>
            <ac:spMk id="7" creationId="{00000000-0000-0000-0000-000000000000}"/>
          </ac:spMkLst>
        </pc:spChg>
        <pc:spChg chg="add mod">
          <ac:chgData name="OSCAR LAO GRUESO" userId="001c07dd-8108-4f69-bf01-6ddbb2872b90" providerId="ADAL" clId="{18A12D94-8BF4-43F5-A7F6-574F35361532}" dt="2025-06-25T06:30:46.823" v="1862" actId="20577"/>
          <ac:spMkLst>
            <pc:docMk/>
            <pc:sldMk cId="1467506331" sldId="606"/>
            <ac:spMk id="30" creationId="{35994ABB-33D7-4973-B0DD-EF92AF2273A9}"/>
          </ac:spMkLst>
        </pc:spChg>
        <pc:spChg chg="add del">
          <ac:chgData name="OSCAR LAO GRUESO" userId="001c07dd-8108-4f69-bf01-6ddbb2872b90" providerId="ADAL" clId="{18A12D94-8BF4-43F5-A7F6-574F35361532}" dt="2025-06-25T06:30:28.851" v="1801" actId="478"/>
          <ac:spMkLst>
            <pc:docMk/>
            <pc:sldMk cId="1467506331" sldId="606"/>
            <ac:spMk id="31" creationId="{414C05EB-37B7-4DAA-81D7-838AD0F6521D}"/>
          </ac:spMkLst>
        </pc:spChg>
      </pc:sldChg>
      <pc:sldChg chg="add del">
        <pc:chgData name="OSCAR LAO GRUESO" userId="001c07dd-8108-4f69-bf01-6ddbb2872b90" providerId="ADAL" clId="{18A12D94-8BF4-43F5-A7F6-574F35361532}" dt="2025-06-25T06:31:27.688" v="1864" actId="2696"/>
        <pc:sldMkLst>
          <pc:docMk/>
          <pc:sldMk cId="3000627471" sldId="607"/>
        </pc:sldMkLst>
      </pc:sldChg>
      <pc:sldChg chg="add del">
        <pc:chgData name="OSCAR LAO GRUESO" userId="001c07dd-8108-4f69-bf01-6ddbb2872b90" providerId="ADAL" clId="{18A12D94-8BF4-43F5-A7F6-574F35361532}" dt="2025-06-25T06:31:17.282" v="1863" actId="2696"/>
        <pc:sldMkLst>
          <pc:docMk/>
          <pc:sldMk cId="90316053" sldId="608"/>
        </pc:sldMkLst>
      </pc:sldChg>
      <pc:sldChg chg="addSp delSp modSp add">
        <pc:chgData name="OSCAR LAO GRUESO" userId="001c07dd-8108-4f69-bf01-6ddbb2872b90" providerId="ADAL" clId="{18A12D94-8BF4-43F5-A7F6-574F35361532}" dt="2025-06-25T06:28:15.900" v="1755" actId="14100"/>
        <pc:sldMkLst>
          <pc:docMk/>
          <pc:sldMk cId="2120043964" sldId="609"/>
        </pc:sldMkLst>
        <pc:spChg chg="add del mod">
          <ac:chgData name="OSCAR LAO GRUESO" userId="001c07dd-8108-4f69-bf01-6ddbb2872b90" providerId="ADAL" clId="{18A12D94-8BF4-43F5-A7F6-574F35361532}" dt="2025-06-25T06:26:50.490" v="1597"/>
          <ac:spMkLst>
            <pc:docMk/>
            <pc:sldMk cId="2120043964" sldId="609"/>
            <ac:spMk id="4" creationId="{748AA556-EA5F-4757-BA3E-52701C47C4BD}"/>
          </ac:spMkLst>
        </pc:spChg>
        <pc:spChg chg="add mod">
          <ac:chgData name="OSCAR LAO GRUESO" userId="001c07dd-8108-4f69-bf01-6ddbb2872b90" providerId="ADAL" clId="{18A12D94-8BF4-43F5-A7F6-574F35361532}" dt="2025-06-25T06:27:42.093" v="1724" actId="1037"/>
          <ac:spMkLst>
            <pc:docMk/>
            <pc:sldMk cId="2120043964" sldId="609"/>
            <ac:spMk id="6" creationId="{CEBAB5CB-4922-4EFF-8B08-A806882B2C91}"/>
          </ac:spMkLst>
        </pc:spChg>
        <pc:spChg chg="del">
          <ac:chgData name="OSCAR LAO GRUESO" userId="001c07dd-8108-4f69-bf01-6ddbb2872b90" providerId="ADAL" clId="{18A12D94-8BF4-43F5-A7F6-574F35361532}" dt="2025-06-25T06:26:47.957" v="1596" actId="478"/>
          <ac:spMkLst>
            <pc:docMk/>
            <pc:sldMk cId="2120043964" sldId="609"/>
            <ac:spMk id="8" creationId="{E14E0126-2115-4E15-A7AF-E0B69DDB4206}"/>
          </ac:spMkLst>
        </pc:spChg>
        <pc:spChg chg="del">
          <ac:chgData name="OSCAR LAO GRUESO" userId="001c07dd-8108-4f69-bf01-6ddbb2872b90" providerId="ADAL" clId="{18A12D94-8BF4-43F5-A7F6-574F35361532}" dt="2025-06-25T06:26:43.917" v="1594" actId="478"/>
          <ac:spMkLst>
            <pc:docMk/>
            <pc:sldMk cId="2120043964" sldId="609"/>
            <ac:spMk id="9" creationId="{E99DB2F8-DA93-404C-9241-F63A9BC71DFF}"/>
          </ac:spMkLst>
        </pc:spChg>
        <pc:spChg chg="add mod">
          <ac:chgData name="OSCAR LAO GRUESO" userId="001c07dd-8108-4f69-bf01-6ddbb2872b90" providerId="ADAL" clId="{18A12D94-8BF4-43F5-A7F6-574F35361532}" dt="2025-06-25T06:28:09.312" v="1753" actId="1076"/>
          <ac:spMkLst>
            <pc:docMk/>
            <pc:sldMk cId="2120043964" sldId="609"/>
            <ac:spMk id="10" creationId="{D38C1834-0D08-4883-936E-47FCC2320725}"/>
          </ac:spMkLst>
        </pc:spChg>
        <pc:picChg chg="add mod">
          <ac:chgData name="OSCAR LAO GRUESO" userId="001c07dd-8108-4f69-bf01-6ddbb2872b90" providerId="ADAL" clId="{18A12D94-8BF4-43F5-A7F6-574F35361532}" dt="2025-06-25T06:28:15.900" v="1755" actId="14100"/>
          <ac:picMkLst>
            <pc:docMk/>
            <pc:sldMk cId="2120043964" sldId="609"/>
            <ac:picMk id="5" creationId="{49D20750-BF8A-4520-BDA9-97E5E74D41B1}"/>
          </ac:picMkLst>
        </pc:picChg>
        <pc:picChg chg="del">
          <ac:chgData name="OSCAR LAO GRUESO" userId="001c07dd-8108-4f69-bf01-6ddbb2872b90" providerId="ADAL" clId="{18A12D94-8BF4-43F5-A7F6-574F35361532}" dt="2025-06-25T06:26:45.485" v="1595" actId="478"/>
          <ac:picMkLst>
            <pc:docMk/>
            <pc:sldMk cId="2120043964" sldId="609"/>
            <ac:picMk id="7" creationId="{DA14BE99-6276-4E99-AE4A-F219D30D4374}"/>
          </ac:picMkLst>
        </pc:picChg>
      </pc:sldChg>
      <pc:sldChg chg="addSp modSp add">
        <pc:chgData name="OSCAR LAO GRUESO" userId="001c07dd-8108-4f69-bf01-6ddbb2872b90" providerId="ADAL" clId="{18A12D94-8BF4-43F5-A7F6-574F35361532}" dt="2025-06-25T09:32:06.841" v="2640" actId="1035"/>
        <pc:sldMkLst>
          <pc:docMk/>
          <pc:sldMk cId="1481948944" sldId="610"/>
        </pc:sldMkLst>
        <pc:spChg chg="add mod">
          <ac:chgData name="OSCAR LAO GRUESO" userId="001c07dd-8108-4f69-bf01-6ddbb2872b90" providerId="ADAL" clId="{18A12D94-8BF4-43F5-A7F6-574F35361532}" dt="2025-06-25T09:32:06.841" v="2640" actId="1035"/>
          <ac:spMkLst>
            <pc:docMk/>
            <pc:sldMk cId="1481948944" sldId="610"/>
            <ac:spMk id="26" creationId="{D5DDF376-8503-44D3-9881-34A3447E0004}"/>
          </ac:spMkLst>
        </pc:spChg>
      </pc:sldChg>
      <pc:sldChg chg="addSp modSp add">
        <pc:chgData name="OSCAR LAO GRUESO" userId="001c07dd-8108-4f69-bf01-6ddbb2872b90" providerId="ADAL" clId="{18A12D94-8BF4-43F5-A7F6-574F35361532}" dt="2025-06-25T09:51:45.957" v="2735" actId="20577"/>
        <pc:sldMkLst>
          <pc:docMk/>
          <pc:sldMk cId="1190100283" sldId="611"/>
        </pc:sldMkLst>
        <pc:spChg chg="add mod">
          <ac:chgData name="OSCAR LAO GRUESO" userId="001c07dd-8108-4f69-bf01-6ddbb2872b90" providerId="ADAL" clId="{18A12D94-8BF4-43F5-A7F6-574F35361532}" dt="2025-06-25T09:51:45.957" v="2735" actId="20577"/>
          <ac:spMkLst>
            <pc:docMk/>
            <pc:sldMk cId="1190100283" sldId="611"/>
            <ac:spMk id="11" creationId="{03F81B6B-DAFB-4D67-9FB8-E382A597B5F4}"/>
          </ac:spMkLst>
        </pc:spChg>
        <pc:spChg chg="mod">
          <ac:chgData name="OSCAR LAO GRUESO" userId="001c07dd-8108-4f69-bf01-6ddbb2872b90" providerId="ADAL" clId="{18A12D94-8BF4-43F5-A7F6-574F35361532}" dt="2025-06-25T09:32:23.231" v="2641" actId="108"/>
          <ac:spMkLst>
            <pc:docMk/>
            <pc:sldMk cId="1190100283" sldId="611"/>
            <ac:spMk id="12" creationId="{00000000-0000-0000-0000-000000000000}"/>
          </ac:spMkLst>
        </pc:spChg>
      </pc:sldChg>
      <pc:sldChg chg="addSp modSp add modAnim">
        <pc:chgData name="OSCAR LAO GRUESO" userId="001c07dd-8108-4f69-bf01-6ddbb2872b90" providerId="ADAL" clId="{18A12D94-8BF4-43F5-A7F6-574F35361532}" dt="2025-06-25T07:50:31.642" v="2321"/>
        <pc:sldMkLst>
          <pc:docMk/>
          <pc:sldMk cId="207193314" sldId="612"/>
        </pc:sldMkLst>
        <pc:spChg chg="add mod">
          <ac:chgData name="OSCAR LAO GRUESO" userId="001c07dd-8108-4f69-bf01-6ddbb2872b90" providerId="ADAL" clId="{18A12D94-8BF4-43F5-A7F6-574F35361532}" dt="2025-06-25T07:50:27.330" v="2320" actId="1076"/>
          <ac:spMkLst>
            <pc:docMk/>
            <pc:sldMk cId="207193314" sldId="612"/>
            <ac:spMk id="2" creationId="{21ED8BCE-9460-4F78-84C5-577E594911D9}"/>
          </ac:spMkLst>
        </pc:spChg>
      </pc:sldChg>
      <pc:sldChg chg="addSp delSp modSp add">
        <pc:chgData name="OSCAR LAO GRUESO" userId="001c07dd-8108-4f69-bf01-6ddbb2872b90" providerId="ADAL" clId="{18A12D94-8BF4-43F5-A7F6-574F35361532}" dt="2025-06-25T07:45:44.666" v="2151" actId="20577"/>
        <pc:sldMkLst>
          <pc:docMk/>
          <pc:sldMk cId="2140623693" sldId="613"/>
        </pc:sldMkLst>
        <pc:spChg chg="mod">
          <ac:chgData name="OSCAR LAO GRUESO" userId="001c07dd-8108-4f69-bf01-6ddbb2872b90" providerId="ADAL" clId="{18A12D94-8BF4-43F5-A7F6-574F35361532}" dt="2025-06-25T07:44:26.442" v="2131" actId="20577"/>
          <ac:spMkLst>
            <pc:docMk/>
            <pc:sldMk cId="2140623693" sldId="613"/>
            <ac:spMk id="2" creationId="{00000000-0000-0000-0000-000000000000}"/>
          </ac:spMkLst>
        </pc:spChg>
        <pc:spChg chg="del">
          <ac:chgData name="OSCAR LAO GRUESO" userId="001c07dd-8108-4f69-bf01-6ddbb2872b90" providerId="ADAL" clId="{18A12D94-8BF4-43F5-A7F6-574F35361532}" dt="2025-06-25T07:44:12.689" v="2107" actId="478"/>
          <ac:spMkLst>
            <pc:docMk/>
            <pc:sldMk cId="2140623693" sldId="613"/>
            <ac:spMk id="3" creationId="{00000000-0000-0000-0000-000000000000}"/>
          </ac:spMkLst>
        </pc:spChg>
        <pc:spChg chg="add del mod">
          <ac:chgData name="OSCAR LAO GRUESO" userId="001c07dd-8108-4f69-bf01-6ddbb2872b90" providerId="ADAL" clId="{18A12D94-8BF4-43F5-A7F6-574F35361532}" dt="2025-06-25T07:44:15.239" v="2108"/>
          <ac:spMkLst>
            <pc:docMk/>
            <pc:sldMk cId="2140623693" sldId="613"/>
            <ac:spMk id="5" creationId="{1D9831E1-467C-47E3-94D7-EE839FD88A54}"/>
          </ac:spMkLst>
        </pc:spChg>
        <pc:spChg chg="add mod">
          <ac:chgData name="OSCAR LAO GRUESO" userId="001c07dd-8108-4f69-bf01-6ddbb2872b90" providerId="ADAL" clId="{18A12D94-8BF4-43F5-A7F6-574F35361532}" dt="2025-06-25T07:45:44.666" v="2151" actId="20577"/>
          <ac:spMkLst>
            <pc:docMk/>
            <pc:sldMk cId="2140623693" sldId="613"/>
            <ac:spMk id="7" creationId="{987E15A9-9F95-4C0C-9495-40AEADB7E3DD}"/>
          </ac:spMkLst>
        </pc:spChg>
        <pc:picChg chg="add mod">
          <ac:chgData name="OSCAR LAO GRUESO" userId="001c07dd-8108-4f69-bf01-6ddbb2872b90" providerId="ADAL" clId="{18A12D94-8BF4-43F5-A7F6-574F35361532}" dt="2025-06-25T07:44:15.239" v="2108"/>
          <ac:picMkLst>
            <pc:docMk/>
            <pc:sldMk cId="2140623693" sldId="613"/>
            <ac:picMk id="6" creationId="{80C1F5B2-02FC-4554-9C18-44143FFAB345}"/>
          </ac:picMkLst>
        </pc:picChg>
      </pc:sldChg>
      <pc:sldChg chg="addSp delSp modSp add">
        <pc:chgData name="OSCAR LAO GRUESO" userId="001c07dd-8108-4f69-bf01-6ddbb2872b90" providerId="ADAL" clId="{18A12D94-8BF4-43F5-A7F6-574F35361532}" dt="2025-06-25T07:46:54.936" v="2154"/>
        <pc:sldMkLst>
          <pc:docMk/>
          <pc:sldMk cId="995393493" sldId="614"/>
        </pc:sldMkLst>
        <pc:spChg chg="add del mod">
          <ac:chgData name="OSCAR LAO GRUESO" userId="001c07dd-8108-4f69-bf01-6ddbb2872b90" providerId="ADAL" clId="{18A12D94-8BF4-43F5-A7F6-574F35361532}" dt="2025-06-25T07:46:54.936" v="2154"/>
          <ac:spMkLst>
            <pc:docMk/>
            <pc:sldMk cId="995393493" sldId="614"/>
            <ac:spMk id="4" creationId="{F354734D-A443-4E60-9826-47467AE9E457}"/>
          </ac:spMkLst>
        </pc:spChg>
        <pc:picChg chg="add mod">
          <ac:chgData name="OSCAR LAO GRUESO" userId="001c07dd-8108-4f69-bf01-6ddbb2872b90" providerId="ADAL" clId="{18A12D94-8BF4-43F5-A7F6-574F35361532}" dt="2025-06-25T07:46:54.936" v="2154"/>
          <ac:picMkLst>
            <pc:docMk/>
            <pc:sldMk cId="995393493" sldId="614"/>
            <ac:picMk id="5" creationId="{32F9E069-87CB-46ED-A802-AF9DF5B23B5E}"/>
          </ac:picMkLst>
        </pc:picChg>
        <pc:picChg chg="del">
          <ac:chgData name="OSCAR LAO GRUESO" userId="001c07dd-8108-4f69-bf01-6ddbb2872b90" providerId="ADAL" clId="{18A12D94-8BF4-43F5-A7F6-574F35361532}" dt="2025-06-25T07:46:50.737" v="2153" actId="478"/>
          <ac:picMkLst>
            <pc:docMk/>
            <pc:sldMk cId="995393493" sldId="614"/>
            <ac:picMk id="6" creationId="{80C1F5B2-02FC-4554-9C18-44143FFAB345}"/>
          </ac:picMkLst>
        </pc:picChg>
      </pc:sldChg>
      <pc:sldChg chg="addSp delSp modSp add">
        <pc:chgData name="OSCAR LAO GRUESO" userId="001c07dd-8108-4f69-bf01-6ddbb2872b90" providerId="ADAL" clId="{18A12D94-8BF4-43F5-A7F6-574F35361532}" dt="2025-06-25T07:48:29.946" v="2175" actId="20577"/>
        <pc:sldMkLst>
          <pc:docMk/>
          <pc:sldMk cId="3172150084" sldId="615"/>
        </pc:sldMkLst>
        <pc:spChg chg="mod">
          <ac:chgData name="OSCAR LAO GRUESO" userId="001c07dd-8108-4f69-bf01-6ddbb2872b90" providerId="ADAL" clId="{18A12D94-8BF4-43F5-A7F6-574F35361532}" dt="2025-06-25T07:48:29.946" v="2175" actId="20577"/>
          <ac:spMkLst>
            <pc:docMk/>
            <pc:sldMk cId="3172150084" sldId="615"/>
            <ac:spMk id="2" creationId="{00000000-0000-0000-0000-000000000000}"/>
          </ac:spMkLst>
        </pc:spChg>
        <pc:spChg chg="add del mod">
          <ac:chgData name="OSCAR LAO GRUESO" userId="001c07dd-8108-4f69-bf01-6ddbb2872b90" providerId="ADAL" clId="{18A12D94-8BF4-43F5-A7F6-574F35361532}" dt="2025-06-25T07:48:21.040" v="2157"/>
          <ac:spMkLst>
            <pc:docMk/>
            <pc:sldMk cId="3172150084" sldId="615"/>
            <ac:spMk id="4" creationId="{0E58B51D-FE41-4B35-AC0D-B61567ABACFC}"/>
          </ac:spMkLst>
        </pc:spChg>
        <pc:picChg chg="del">
          <ac:chgData name="OSCAR LAO GRUESO" userId="001c07dd-8108-4f69-bf01-6ddbb2872b90" providerId="ADAL" clId="{18A12D94-8BF4-43F5-A7F6-574F35361532}" dt="2025-06-25T07:48:18.197" v="2156" actId="478"/>
          <ac:picMkLst>
            <pc:docMk/>
            <pc:sldMk cId="3172150084" sldId="615"/>
            <ac:picMk id="5" creationId="{32F9E069-87CB-46ED-A802-AF9DF5B23B5E}"/>
          </ac:picMkLst>
        </pc:picChg>
        <pc:picChg chg="add mod">
          <ac:chgData name="OSCAR LAO GRUESO" userId="001c07dd-8108-4f69-bf01-6ddbb2872b90" providerId="ADAL" clId="{18A12D94-8BF4-43F5-A7F6-574F35361532}" dt="2025-06-25T07:48:21.040" v="2157"/>
          <ac:picMkLst>
            <pc:docMk/>
            <pc:sldMk cId="3172150084" sldId="615"/>
            <ac:picMk id="6" creationId="{D43EBC31-E67A-4287-9592-9E649B0EAFEA}"/>
          </ac:picMkLst>
        </pc:picChg>
      </pc:sldChg>
      <pc:sldChg chg="addSp delSp modSp add">
        <pc:chgData name="OSCAR LAO GRUESO" userId="001c07dd-8108-4f69-bf01-6ddbb2872b90" providerId="ADAL" clId="{18A12D94-8BF4-43F5-A7F6-574F35361532}" dt="2025-06-25T07:52:43.781" v="2372"/>
        <pc:sldMkLst>
          <pc:docMk/>
          <pc:sldMk cId="1015974856" sldId="616"/>
        </pc:sldMkLst>
        <pc:spChg chg="mod">
          <ac:chgData name="OSCAR LAO GRUESO" userId="001c07dd-8108-4f69-bf01-6ddbb2872b90" providerId="ADAL" clId="{18A12D94-8BF4-43F5-A7F6-574F35361532}" dt="2025-06-25T07:52:30.524" v="2371" actId="20577"/>
          <ac:spMkLst>
            <pc:docMk/>
            <pc:sldMk cId="1015974856" sldId="616"/>
            <ac:spMk id="2" creationId="{041399CB-5A10-4165-B296-2DF91BEB5B8D}"/>
          </ac:spMkLst>
        </pc:spChg>
        <pc:spChg chg="del">
          <ac:chgData name="OSCAR LAO GRUESO" userId="001c07dd-8108-4f69-bf01-6ddbb2872b90" providerId="ADAL" clId="{18A12D94-8BF4-43F5-A7F6-574F35361532}" dt="2025-06-25T07:52:12.501" v="2323"/>
          <ac:spMkLst>
            <pc:docMk/>
            <pc:sldMk cId="1015974856" sldId="616"/>
            <ac:spMk id="3" creationId="{05D43306-4583-49BC-99F3-096DCCD56359}"/>
          </ac:spMkLst>
        </pc:spChg>
        <pc:spChg chg="add">
          <ac:chgData name="OSCAR LAO GRUESO" userId="001c07dd-8108-4f69-bf01-6ddbb2872b90" providerId="ADAL" clId="{18A12D94-8BF4-43F5-A7F6-574F35361532}" dt="2025-06-25T07:52:43.781" v="2372"/>
          <ac:spMkLst>
            <pc:docMk/>
            <pc:sldMk cId="1015974856" sldId="616"/>
            <ac:spMk id="5" creationId="{3F738CAE-2175-47FF-B2DF-B6B9D94607C8}"/>
          </ac:spMkLst>
        </pc:spChg>
        <pc:picChg chg="add mod">
          <ac:chgData name="OSCAR LAO GRUESO" userId="001c07dd-8108-4f69-bf01-6ddbb2872b90" providerId="ADAL" clId="{18A12D94-8BF4-43F5-A7F6-574F35361532}" dt="2025-06-25T07:52:12.501" v="2323"/>
          <ac:picMkLst>
            <pc:docMk/>
            <pc:sldMk cId="1015974856" sldId="616"/>
            <ac:picMk id="4" creationId="{EE8EEC1F-266D-4317-98F4-C930B5647E57}"/>
          </ac:picMkLst>
        </pc:picChg>
      </pc:sldChg>
      <pc:sldChg chg="addSp delSp modSp add">
        <pc:chgData name="OSCAR LAO GRUESO" userId="001c07dd-8108-4f69-bf01-6ddbb2872b90" providerId="ADAL" clId="{18A12D94-8BF4-43F5-A7F6-574F35361532}" dt="2025-06-25T22:10:24.401" v="2942" actId="478"/>
        <pc:sldMkLst>
          <pc:docMk/>
          <pc:sldMk cId="3993394458" sldId="617"/>
        </pc:sldMkLst>
        <pc:spChg chg="mod">
          <ac:chgData name="OSCAR LAO GRUESO" userId="001c07dd-8108-4f69-bf01-6ddbb2872b90" providerId="ADAL" clId="{18A12D94-8BF4-43F5-A7F6-574F35361532}" dt="2025-06-25T21:27:12.817" v="2765" actId="20577"/>
          <ac:spMkLst>
            <pc:docMk/>
            <pc:sldMk cId="3993394458" sldId="617"/>
            <ac:spMk id="2" creationId="{643710B7-3DC0-4EC6-A5C8-016555BE2709}"/>
          </ac:spMkLst>
        </pc:spChg>
        <pc:spChg chg="del">
          <ac:chgData name="OSCAR LAO GRUESO" userId="001c07dd-8108-4f69-bf01-6ddbb2872b90" providerId="ADAL" clId="{18A12D94-8BF4-43F5-A7F6-574F35361532}" dt="2025-06-25T21:26:59.634" v="2737"/>
          <ac:spMkLst>
            <pc:docMk/>
            <pc:sldMk cId="3993394458" sldId="617"/>
            <ac:spMk id="3" creationId="{12AB8575-FF00-482A-B2EB-C292D0980CFC}"/>
          </ac:spMkLst>
        </pc:spChg>
        <pc:picChg chg="add mod modCrop">
          <ac:chgData name="OSCAR LAO GRUESO" userId="001c07dd-8108-4f69-bf01-6ddbb2872b90" providerId="ADAL" clId="{18A12D94-8BF4-43F5-A7F6-574F35361532}" dt="2025-06-25T21:29:46.329" v="2769" actId="732"/>
          <ac:picMkLst>
            <pc:docMk/>
            <pc:sldMk cId="3993394458" sldId="617"/>
            <ac:picMk id="4" creationId="{28746CCE-6FB6-410E-A1D7-154C44F59544}"/>
          </ac:picMkLst>
        </pc:picChg>
        <pc:picChg chg="add del">
          <ac:chgData name="OSCAR LAO GRUESO" userId="001c07dd-8108-4f69-bf01-6ddbb2872b90" providerId="ADAL" clId="{18A12D94-8BF4-43F5-A7F6-574F35361532}" dt="2025-06-25T22:10:24.401" v="2942" actId="478"/>
          <ac:picMkLst>
            <pc:docMk/>
            <pc:sldMk cId="3993394458" sldId="617"/>
            <ac:picMk id="5" creationId="{3B2C45C8-11BB-41E3-B16C-6114274EBEF2}"/>
          </ac:picMkLst>
        </pc:picChg>
        <pc:picChg chg="add">
          <ac:chgData name="OSCAR LAO GRUESO" userId="001c07dd-8108-4f69-bf01-6ddbb2872b90" providerId="ADAL" clId="{18A12D94-8BF4-43F5-A7F6-574F35361532}" dt="2025-06-25T21:26:59.634" v="2737"/>
          <ac:picMkLst>
            <pc:docMk/>
            <pc:sldMk cId="3993394458" sldId="617"/>
            <ac:picMk id="1026" creationId="{E49DCB13-0B17-4EC8-9679-AB20B07A8A2E}"/>
          </ac:picMkLst>
        </pc:picChg>
      </pc:sldChg>
      <pc:sldChg chg="addSp delSp modSp add">
        <pc:chgData name="OSCAR LAO GRUESO" userId="001c07dd-8108-4f69-bf01-6ddbb2872b90" providerId="ADAL" clId="{18A12D94-8BF4-43F5-A7F6-574F35361532}" dt="2025-06-25T22:11:44.737" v="2999" actId="1036"/>
        <pc:sldMkLst>
          <pc:docMk/>
          <pc:sldMk cId="2035161921" sldId="618"/>
        </pc:sldMkLst>
        <pc:spChg chg="add del mod">
          <ac:chgData name="OSCAR LAO GRUESO" userId="001c07dd-8108-4f69-bf01-6ddbb2872b90" providerId="ADAL" clId="{18A12D94-8BF4-43F5-A7F6-574F35361532}" dt="2025-06-25T21:40:48.886" v="2773" actId="478"/>
          <ac:spMkLst>
            <pc:docMk/>
            <pc:sldMk cId="2035161921" sldId="618"/>
            <ac:spMk id="5" creationId="{588A7B1B-2AF0-4133-B027-F0FE40796A95}"/>
          </ac:spMkLst>
        </pc:spChg>
        <pc:spChg chg="add mod">
          <ac:chgData name="OSCAR LAO GRUESO" userId="001c07dd-8108-4f69-bf01-6ddbb2872b90" providerId="ADAL" clId="{18A12D94-8BF4-43F5-A7F6-574F35361532}" dt="2025-06-25T21:41:07.151" v="2798" actId="1076"/>
          <ac:spMkLst>
            <pc:docMk/>
            <pc:sldMk cId="2035161921" sldId="618"/>
            <ac:spMk id="6" creationId="{16B96DE3-C63D-4336-9506-2BAA9796E692}"/>
          </ac:spMkLst>
        </pc:spChg>
        <pc:spChg chg="add">
          <ac:chgData name="OSCAR LAO GRUESO" userId="001c07dd-8108-4f69-bf01-6ddbb2872b90" providerId="ADAL" clId="{18A12D94-8BF4-43F5-A7F6-574F35361532}" dt="2025-06-25T21:40:45.229" v="2772"/>
          <ac:spMkLst>
            <pc:docMk/>
            <pc:sldMk cId="2035161921" sldId="618"/>
            <ac:spMk id="7" creationId="{34A02391-8FC0-437A-8B7A-2CCA607859C5}"/>
          </ac:spMkLst>
        </pc:spChg>
        <pc:spChg chg="add">
          <ac:chgData name="OSCAR LAO GRUESO" userId="001c07dd-8108-4f69-bf01-6ddbb2872b90" providerId="ADAL" clId="{18A12D94-8BF4-43F5-A7F6-574F35361532}" dt="2025-06-25T21:40:45.229" v="2772"/>
          <ac:spMkLst>
            <pc:docMk/>
            <pc:sldMk cId="2035161921" sldId="618"/>
            <ac:spMk id="8" creationId="{F76A91CF-9318-4EFC-989D-8058C9C4F2D5}"/>
          </ac:spMkLst>
        </pc:spChg>
        <pc:picChg chg="del">
          <ac:chgData name="OSCAR LAO GRUESO" userId="001c07dd-8108-4f69-bf01-6ddbb2872b90" providerId="ADAL" clId="{18A12D94-8BF4-43F5-A7F6-574F35361532}" dt="2025-06-25T21:40:41.410" v="2771" actId="478"/>
          <ac:picMkLst>
            <pc:docMk/>
            <pc:sldMk cId="2035161921" sldId="618"/>
            <ac:picMk id="4" creationId="{28746CCE-6FB6-410E-A1D7-154C44F59544}"/>
          </ac:picMkLst>
        </pc:picChg>
        <pc:picChg chg="add mod">
          <ac:chgData name="OSCAR LAO GRUESO" userId="001c07dd-8108-4f69-bf01-6ddbb2872b90" providerId="ADAL" clId="{18A12D94-8BF4-43F5-A7F6-574F35361532}" dt="2025-06-25T22:11:44.737" v="2999" actId="1036"/>
          <ac:picMkLst>
            <pc:docMk/>
            <pc:sldMk cId="2035161921" sldId="618"/>
            <ac:picMk id="9" creationId="{8AF23043-4EFB-4055-931B-30ECD2C63FD5}"/>
          </ac:picMkLst>
        </pc:picChg>
        <pc:picChg chg="add mod">
          <ac:chgData name="OSCAR LAO GRUESO" userId="001c07dd-8108-4f69-bf01-6ddbb2872b90" providerId="ADAL" clId="{18A12D94-8BF4-43F5-A7F6-574F35361532}" dt="2025-06-25T22:11:33.415" v="2985" actId="1035"/>
          <ac:picMkLst>
            <pc:docMk/>
            <pc:sldMk cId="2035161921" sldId="618"/>
            <ac:picMk id="10" creationId="{CD0A736E-B42E-4F58-B0AD-772870F6986B}"/>
          </ac:picMkLst>
        </pc:picChg>
        <pc:picChg chg="add mod">
          <ac:chgData name="OSCAR LAO GRUESO" userId="001c07dd-8108-4f69-bf01-6ddbb2872b90" providerId="ADAL" clId="{18A12D94-8BF4-43F5-A7F6-574F35361532}" dt="2025-06-25T22:11:37.881" v="2998" actId="1036"/>
          <ac:picMkLst>
            <pc:docMk/>
            <pc:sldMk cId="2035161921" sldId="618"/>
            <ac:picMk id="11" creationId="{176558EA-67BA-48E5-A4D0-5B61343FB796}"/>
          </ac:picMkLst>
        </pc:picChg>
        <pc:picChg chg="del">
          <ac:chgData name="OSCAR LAO GRUESO" userId="001c07dd-8108-4f69-bf01-6ddbb2872b90" providerId="ADAL" clId="{18A12D94-8BF4-43F5-A7F6-574F35361532}" dt="2025-06-25T21:40:41.410" v="2771" actId="478"/>
          <ac:picMkLst>
            <pc:docMk/>
            <pc:sldMk cId="2035161921" sldId="618"/>
            <ac:picMk id="1026" creationId="{E49DCB13-0B17-4EC8-9679-AB20B07A8A2E}"/>
          </ac:picMkLst>
        </pc:picChg>
      </pc:sldChg>
      <pc:sldChg chg="addSp delSp modSp add">
        <pc:chgData name="OSCAR LAO GRUESO" userId="001c07dd-8108-4f69-bf01-6ddbb2872b90" providerId="ADAL" clId="{18A12D94-8BF4-43F5-A7F6-574F35361532}" dt="2025-06-25T21:43:06.920" v="2839" actId="20577"/>
        <pc:sldMkLst>
          <pc:docMk/>
          <pc:sldMk cId="279303924" sldId="619"/>
        </pc:sldMkLst>
        <pc:spChg chg="mod">
          <ac:chgData name="OSCAR LAO GRUESO" userId="001c07dd-8108-4f69-bf01-6ddbb2872b90" providerId="ADAL" clId="{18A12D94-8BF4-43F5-A7F6-574F35361532}" dt="2025-06-25T21:43:06.920" v="2839" actId="20577"/>
          <ac:spMkLst>
            <pc:docMk/>
            <pc:sldMk cId="279303924" sldId="619"/>
            <ac:spMk id="2" creationId="{9934BC92-2762-49D7-88A1-835EBEAEB52C}"/>
          </ac:spMkLst>
        </pc:spChg>
        <pc:spChg chg="del">
          <ac:chgData name="OSCAR LAO GRUESO" userId="001c07dd-8108-4f69-bf01-6ddbb2872b90" providerId="ADAL" clId="{18A12D94-8BF4-43F5-A7F6-574F35361532}" dt="2025-06-25T21:42:07.044" v="2806" actId="478"/>
          <ac:spMkLst>
            <pc:docMk/>
            <pc:sldMk cId="279303924" sldId="619"/>
            <ac:spMk id="3" creationId="{0CC0D6F2-DD9B-439F-AC43-F751B9DF52FD}"/>
          </ac:spMkLst>
        </pc:spChg>
        <pc:spChg chg="add">
          <ac:chgData name="OSCAR LAO GRUESO" userId="001c07dd-8108-4f69-bf01-6ddbb2872b90" providerId="ADAL" clId="{18A12D94-8BF4-43F5-A7F6-574F35361532}" dt="2025-06-25T21:42:08.360" v="2807"/>
          <ac:spMkLst>
            <pc:docMk/>
            <pc:sldMk cId="279303924" sldId="619"/>
            <ac:spMk id="7" creationId="{A3A11836-336C-4BF2-ADF0-4F9841C0A825}"/>
          </ac:spMkLst>
        </pc:spChg>
        <pc:spChg chg="add">
          <ac:chgData name="OSCAR LAO GRUESO" userId="001c07dd-8108-4f69-bf01-6ddbb2872b90" providerId="ADAL" clId="{18A12D94-8BF4-43F5-A7F6-574F35361532}" dt="2025-06-25T21:42:08.360" v="2807"/>
          <ac:spMkLst>
            <pc:docMk/>
            <pc:sldMk cId="279303924" sldId="619"/>
            <ac:spMk id="8" creationId="{04A058A5-3DBA-4A57-8131-9FAAC6C813DB}"/>
          </ac:spMkLst>
        </pc:spChg>
        <pc:spChg chg="add">
          <ac:chgData name="OSCAR LAO GRUESO" userId="001c07dd-8108-4f69-bf01-6ddbb2872b90" providerId="ADAL" clId="{18A12D94-8BF4-43F5-A7F6-574F35361532}" dt="2025-06-25T21:42:08.360" v="2807"/>
          <ac:spMkLst>
            <pc:docMk/>
            <pc:sldMk cId="279303924" sldId="619"/>
            <ac:spMk id="9" creationId="{37FB0EC5-E4CC-42B2-B50C-708D01FA5362}"/>
          </ac:spMkLst>
        </pc:spChg>
        <pc:spChg chg="add">
          <ac:chgData name="OSCAR LAO GRUESO" userId="001c07dd-8108-4f69-bf01-6ddbb2872b90" providerId="ADAL" clId="{18A12D94-8BF4-43F5-A7F6-574F35361532}" dt="2025-06-25T21:42:08.360" v="2807"/>
          <ac:spMkLst>
            <pc:docMk/>
            <pc:sldMk cId="279303924" sldId="619"/>
            <ac:spMk id="10" creationId="{AA6FCFDA-00C4-425D-8DA6-66E20AE3B1B5}"/>
          </ac:spMkLst>
        </pc:spChg>
        <pc:spChg chg="add">
          <ac:chgData name="OSCAR LAO GRUESO" userId="001c07dd-8108-4f69-bf01-6ddbb2872b90" providerId="ADAL" clId="{18A12D94-8BF4-43F5-A7F6-574F35361532}" dt="2025-06-25T21:42:30.155" v="2808"/>
          <ac:spMkLst>
            <pc:docMk/>
            <pc:sldMk cId="279303924" sldId="619"/>
            <ac:spMk id="11" creationId="{6B83ABFD-2202-476B-97EB-7317E60CED41}"/>
          </ac:spMkLst>
        </pc:spChg>
        <pc:picChg chg="add">
          <ac:chgData name="OSCAR LAO GRUESO" userId="001c07dd-8108-4f69-bf01-6ddbb2872b90" providerId="ADAL" clId="{18A12D94-8BF4-43F5-A7F6-574F35361532}" dt="2025-06-25T21:42:08.360" v="2807"/>
          <ac:picMkLst>
            <pc:docMk/>
            <pc:sldMk cId="279303924" sldId="619"/>
            <ac:picMk id="4" creationId="{C1D441E6-31A5-4BA0-BAEC-D7F7717EB1A5}"/>
          </ac:picMkLst>
        </pc:picChg>
        <pc:picChg chg="add">
          <ac:chgData name="OSCAR LAO GRUESO" userId="001c07dd-8108-4f69-bf01-6ddbb2872b90" providerId="ADAL" clId="{18A12D94-8BF4-43F5-A7F6-574F35361532}" dt="2025-06-25T21:42:08.360" v="2807"/>
          <ac:picMkLst>
            <pc:docMk/>
            <pc:sldMk cId="279303924" sldId="619"/>
            <ac:picMk id="5" creationId="{8F47F7C1-CC02-4B2C-B5E1-D04752E1D4A3}"/>
          </ac:picMkLst>
        </pc:picChg>
        <pc:picChg chg="add">
          <ac:chgData name="OSCAR LAO GRUESO" userId="001c07dd-8108-4f69-bf01-6ddbb2872b90" providerId="ADAL" clId="{18A12D94-8BF4-43F5-A7F6-574F35361532}" dt="2025-06-25T21:42:08.360" v="2807"/>
          <ac:picMkLst>
            <pc:docMk/>
            <pc:sldMk cId="279303924" sldId="619"/>
            <ac:picMk id="6" creationId="{E28F35D6-D305-4BCC-BD80-6E6A310E1095}"/>
          </ac:picMkLst>
        </pc:picChg>
      </pc:sldChg>
      <pc:sldChg chg="addSp delSp modSp add ord">
        <pc:chgData name="OSCAR LAO GRUESO" userId="001c07dd-8108-4f69-bf01-6ddbb2872b90" providerId="ADAL" clId="{18A12D94-8BF4-43F5-A7F6-574F35361532}" dt="2025-06-25T21:47:56.315" v="2940"/>
        <pc:sldMkLst>
          <pc:docMk/>
          <pc:sldMk cId="375678373" sldId="620"/>
        </pc:sldMkLst>
        <pc:spChg chg="mod">
          <ac:chgData name="OSCAR LAO GRUESO" userId="001c07dd-8108-4f69-bf01-6ddbb2872b90" providerId="ADAL" clId="{18A12D94-8BF4-43F5-A7F6-574F35361532}" dt="2025-06-25T21:43:59.836" v="2928" actId="20577"/>
          <ac:spMkLst>
            <pc:docMk/>
            <pc:sldMk cId="375678373" sldId="620"/>
            <ac:spMk id="2" creationId="{EC659685-82CB-4292-BA07-F09A540790F9}"/>
          </ac:spMkLst>
        </pc:spChg>
        <pc:spChg chg="del">
          <ac:chgData name="OSCAR LAO GRUESO" userId="001c07dd-8108-4f69-bf01-6ddbb2872b90" providerId="ADAL" clId="{18A12D94-8BF4-43F5-A7F6-574F35361532}" dt="2025-06-25T21:43:25.658" v="2841" actId="478"/>
          <ac:spMkLst>
            <pc:docMk/>
            <pc:sldMk cId="375678373" sldId="620"/>
            <ac:spMk id="3" creationId="{82611C15-5DC1-4283-AF82-4EDDF93C9005}"/>
          </ac:spMkLst>
        </pc:spChg>
        <pc:spChg chg="add">
          <ac:chgData name="OSCAR LAO GRUESO" userId="001c07dd-8108-4f69-bf01-6ddbb2872b90" providerId="ADAL" clId="{18A12D94-8BF4-43F5-A7F6-574F35361532}" dt="2025-06-25T21:43:26.754" v="2842"/>
          <ac:spMkLst>
            <pc:docMk/>
            <pc:sldMk cId="375678373" sldId="620"/>
            <ac:spMk id="4" creationId="{AE495FAA-946F-40B3-AECF-85337C3F5CDA}"/>
          </ac:spMkLst>
        </pc:spChg>
        <pc:spChg chg="add del">
          <ac:chgData name="OSCAR LAO GRUESO" userId="001c07dd-8108-4f69-bf01-6ddbb2872b90" providerId="ADAL" clId="{18A12D94-8BF4-43F5-A7F6-574F35361532}" dt="2025-06-25T21:43:35.977" v="2843" actId="478"/>
          <ac:spMkLst>
            <pc:docMk/>
            <pc:sldMk cId="375678373" sldId="620"/>
            <ac:spMk id="5" creationId="{953F688E-56AF-441C-9A24-F8D5CB11734B}"/>
          </ac:spMkLst>
        </pc:spChg>
        <pc:spChg chg="add mod">
          <ac:chgData name="OSCAR LAO GRUESO" userId="001c07dd-8108-4f69-bf01-6ddbb2872b90" providerId="ADAL" clId="{18A12D94-8BF4-43F5-A7F6-574F35361532}" dt="2025-06-25T21:44:17.201" v="2930" actId="1036"/>
          <ac:spMkLst>
            <pc:docMk/>
            <pc:sldMk cId="375678373" sldId="620"/>
            <ac:spMk id="9" creationId="{3F0E93AB-37B0-4DE2-B6BE-902055E9DCB9}"/>
          </ac:spMkLst>
        </pc:spChg>
        <pc:picChg chg="add">
          <ac:chgData name="OSCAR LAO GRUESO" userId="001c07dd-8108-4f69-bf01-6ddbb2872b90" providerId="ADAL" clId="{18A12D94-8BF4-43F5-A7F6-574F35361532}" dt="2025-06-25T21:43:26.754" v="2842"/>
          <ac:picMkLst>
            <pc:docMk/>
            <pc:sldMk cId="375678373" sldId="620"/>
            <ac:picMk id="6" creationId="{9882A9B4-BF8B-484F-B308-946C1EBD7D11}"/>
          </ac:picMkLst>
        </pc:picChg>
        <pc:picChg chg="add">
          <ac:chgData name="OSCAR LAO GRUESO" userId="001c07dd-8108-4f69-bf01-6ddbb2872b90" providerId="ADAL" clId="{18A12D94-8BF4-43F5-A7F6-574F35361532}" dt="2025-06-25T21:43:26.754" v="2842"/>
          <ac:picMkLst>
            <pc:docMk/>
            <pc:sldMk cId="375678373" sldId="620"/>
            <ac:picMk id="7" creationId="{8213C28A-5876-4E8F-86E6-B86F9A796A2E}"/>
          </ac:picMkLst>
        </pc:picChg>
        <pc:picChg chg="add">
          <ac:chgData name="OSCAR LAO GRUESO" userId="001c07dd-8108-4f69-bf01-6ddbb2872b90" providerId="ADAL" clId="{18A12D94-8BF4-43F5-A7F6-574F35361532}" dt="2025-06-25T21:43:26.754" v="2842"/>
          <ac:picMkLst>
            <pc:docMk/>
            <pc:sldMk cId="375678373" sldId="620"/>
            <ac:picMk id="8" creationId="{345ADAB3-1270-48A0-8994-632F9B4C0EAD}"/>
          </ac:picMkLst>
        </pc:picChg>
      </pc:sldChg>
      <pc:sldMasterChg chg="delSldLayout">
        <pc:chgData name="OSCAR LAO GRUESO" userId="001c07dd-8108-4f69-bf01-6ddbb2872b90" providerId="ADAL" clId="{18A12D94-8BF4-43F5-A7F6-574F35361532}" dt="2025-06-22T22:20:49.997" v="133" actId="2696"/>
        <pc:sldMasterMkLst>
          <pc:docMk/>
          <pc:sldMasterMk cId="2209977519" sldId="2147483648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A83E18-9A77-49A3-8775-F5968BA69BA2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1DA4F-213E-46BA-B830-23794265B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985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>
            <a:extLst>
              <a:ext uri="{FF2B5EF4-FFF2-40B4-BE49-F238E27FC236}">
                <a16:creationId xmlns:a16="http://schemas.microsoft.com/office/drawing/2014/main" id="{0AC49BE1-AFC1-4543-829F-5F48A3C7817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>
            <a:extLst>
              <a:ext uri="{FF2B5EF4-FFF2-40B4-BE49-F238E27FC236}">
                <a16:creationId xmlns:a16="http://schemas.microsoft.com/office/drawing/2014/main" id="{03B64F83-EFE3-462C-B7A8-53647D56DE4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Knock-out mice and inbreeding</a:t>
            </a:r>
          </a:p>
        </p:txBody>
      </p:sp>
      <p:sp>
        <p:nvSpPr>
          <p:cNvPr id="53252" name="Slide Number Placeholder 3">
            <a:extLst>
              <a:ext uri="{FF2B5EF4-FFF2-40B4-BE49-F238E27FC236}">
                <a16:creationId xmlns:a16="http://schemas.microsoft.com/office/drawing/2014/main" id="{24E4E813-022B-41DD-9E6C-49F580A9EF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8D47780-4B61-46D3-9328-8D0500224530}" type="slidenum">
              <a:rPr lang="en-US" altLang="en-US">
                <a:latin typeface="Calibri" panose="020F0502020204030204" pitchFamily="34" charset="0"/>
              </a:rPr>
              <a:pPr eaLnBrk="1" hangingPunct="1"/>
              <a:t>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8131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E2258-37D9-465E-9ECD-565900077AB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778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E2258-37D9-465E-9ECD-565900077AB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8020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33d07c599a7_0_2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33d07c599a7_0_2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33d07c599a7_0_2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33d07c599a7_0_2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33d07c599a7_0_2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33d07c599a7_0_2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33d07c599a7_0_2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33d07c599a7_0_2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>
            <a:extLst>
              <a:ext uri="{FF2B5EF4-FFF2-40B4-BE49-F238E27FC236}">
                <a16:creationId xmlns:a16="http://schemas.microsoft.com/office/drawing/2014/main" id="{0AC49BE1-AFC1-4543-829F-5F48A3C7817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>
            <a:extLst>
              <a:ext uri="{FF2B5EF4-FFF2-40B4-BE49-F238E27FC236}">
                <a16:creationId xmlns:a16="http://schemas.microsoft.com/office/drawing/2014/main" id="{03B64F83-EFE3-462C-B7A8-53647D56DE4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Knock-out mice and inbreeding</a:t>
            </a:r>
          </a:p>
        </p:txBody>
      </p:sp>
      <p:sp>
        <p:nvSpPr>
          <p:cNvPr id="53252" name="Slide Number Placeholder 3">
            <a:extLst>
              <a:ext uri="{FF2B5EF4-FFF2-40B4-BE49-F238E27FC236}">
                <a16:creationId xmlns:a16="http://schemas.microsoft.com/office/drawing/2014/main" id="{24E4E813-022B-41DD-9E6C-49F580A9EF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8D47780-4B61-46D3-9328-8D0500224530}" type="slidenum">
              <a:rPr lang="en-US" altLang="en-US">
                <a:latin typeface="Calibri" panose="020F0502020204030204" pitchFamily="34" charset="0"/>
              </a:rPr>
              <a:pPr eaLnBrk="1" hangingPunct="1"/>
              <a:t>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918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>
            <a:extLst>
              <a:ext uri="{FF2B5EF4-FFF2-40B4-BE49-F238E27FC236}">
                <a16:creationId xmlns:a16="http://schemas.microsoft.com/office/drawing/2014/main" id="{A1918332-AD51-4F85-941D-1C14E93074E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>
            <a:extLst>
              <a:ext uri="{FF2B5EF4-FFF2-40B4-BE49-F238E27FC236}">
                <a16:creationId xmlns:a16="http://schemas.microsoft.com/office/drawing/2014/main" id="{3F853EE9-36D6-461D-B612-DC5569D755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5300" name="Slide Number Placeholder 3">
            <a:extLst>
              <a:ext uri="{FF2B5EF4-FFF2-40B4-BE49-F238E27FC236}">
                <a16:creationId xmlns:a16="http://schemas.microsoft.com/office/drawing/2014/main" id="{2A6B0E1A-4019-4CD8-81D0-88E52CC06C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660AD4B-FE8B-4D98-A591-57077FFA1DCA}" type="slidenum">
              <a:rPr lang="en-US" altLang="en-US">
                <a:latin typeface="Calibri" panose="020F0502020204030204" pitchFamily="34" charset="0"/>
              </a:rPr>
              <a:pPr eaLnBrk="1" hangingPunct="1"/>
              <a:t>14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969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>
            <a:extLst>
              <a:ext uri="{FF2B5EF4-FFF2-40B4-BE49-F238E27FC236}">
                <a16:creationId xmlns:a16="http://schemas.microsoft.com/office/drawing/2014/main" id="{8323A828-F05B-4CC4-A0A9-6519DE22400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Notes Placeholder 2">
            <a:extLst>
              <a:ext uri="{FF2B5EF4-FFF2-40B4-BE49-F238E27FC236}">
                <a16:creationId xmlns:a16="http://schemas.microsoft.com/office/drawing/2014/main" id="{A02C62F5-8070-4146-8320-DE8FD6E7743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Introduce example of cancer</a:t>
            </a:r>
          </a:p>
        </p:txBody>
      </p:sp>
      <p:sp>
        <p:nvSpPr>
          <p:cNvPr id="56324" name="Slide Number Placeholder 3">
            <a:extLst>
              <a:ext uri="{FF2B5EF4-FFF2-40B4-BE49-F238E27FC236}">
                <a16:creationId xmlns:a16="http://schemas.microsoft.com/office/drawing/2014/main" id="{A118F123-0AC6-4E98-AF9E-DA8E4765D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E124479-DC53-442A-9C18-2E7B023C031E}" type="slidenum">
              <a:rPr lang="en-US" altLang="en-US">
                <a:latin typeface="Calibri" panose="020F0502020204030204" pitchFamily="34" charset="0"/>
              </a:rPr>
              <a:pPr eaLnBrk="1" hangingPunct="1"/>
              <a:t>15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533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E2258-37D9-465E-9ECD-565900077AB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86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E2258-37D9-465E-9ECD-565900077AB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217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E2258-37D9-465E-9ECD-565900077AB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615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E2258-37D9-465E-9ECD-565900077AB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873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E2258-37D9-465E-9ECD-565900077AB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393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364D17D-51E2-4C99-9FF8-C7E0475B8B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Inferring population size changes over time. Clustering of populations using haplotype-based and tree-based methods. Inference of coalescence rates and effective population sizes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48121737-6230-4AA7-A76D-0F4F11E012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a-ES" dirty="0"/>
              <a:t>Oscar </a:t>
            </a:r>
            <a:r>
              <a:rPr lang="ca-ES" dirty="0" err="1"/>
              <a:t>Lao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024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">
            <a:extLst>
              <a:ext uri="{FF2B5EF4-FFF2-40B4-BE49-F238E27FC236}">
                <a16:creationId xmlns:a16="http://schemas.microsoft.com/office/drawing/2014/main" id="{C70E01D1-4876-459F-9843-3CC8C0909A82}"/>
              </a:ext>
            </a:extLst>
          </p:cNvPr>
          <p:cNvGrpSpPr/>
          <p:nvPr/>
        </p:nvGrpSpPr>
        <p:grpSpPr>
          <a:xfrm>
            <a:off x="1250133" y="4875619"/>
            <a:ext cx="910835" cy="910835"/>
            <a:chOff x="214282" y="3714752"/>
            <a:chExt cx="1214446" cy="1214446"/>
          </a:xfrm>
          <a:solidFill>
            <a:schemeClr val="accent6">
              <a:lumMod val="75000"/>
            </a:schemeClr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694CC2E-2E11-4F5B-B7F6-94F6B1DCB838}"/>
                </a:ext>
              </a:extLst>
            </p:cNvPr>
            <p:cNvSpPr/>
            <p:nvPr/>
          </p:nvSpPr>
          <p:spPr>
            <a:xfrm>
              <a:off x="500034" y="3714752"/>
              <a:ext cx="357190" cy="3571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09A193B-2868-4B85-A8B0-A4DBDEA768CF}"/>
                </a:ext>
              </a:extLst>
            </p:cNvPr>
            <p:cNvSpPr/>
            <p:nvPr/>
          </p:nvSpPr>
          <p:spPr>
            <a:xfrm>
              <a:off x="652434" y="4143380"/>
              <a:ext cx="357190" cy="3571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1B5C808-BBFF-4A92-8356-753785524B55}"/>
                </a:ext>
              </a:extLst>
            </p:cNvPr>
            <p:cNvSpPr/>
            <p:nvPr/>
          </p:nvSpPr>
          <p:spPr>
            <a:xfrm>
              <a:off x="214282" y="4143380"/>
              <a:ext cx="357190" cy="3571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C610A59-63BA-4026-9B55-6DCCA35F70AC}"/>
                </a:ext>
              </a:extLst>
            </p:cNvPr>
            <p:cNvSpPr/>
            <p:nvPr/>
          </p:nvSpPr>
          <p:spPr>
            <a:xfrm>
              <a:off x="428596" y="4500570"/>
              <a:ext cx="357190" cy="3571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2670366-EBB2-4693-BE96-98728F598B37}"/>
                </a:ext>
              </a:extLst>
            </p:cNvPr>
            <p:cNvSpPr/>
            <p:nvPr/>
          </p:nvSpPr>
          <p:spPr>
            <a:xfrm>
              <a:off x="928662" y="3786190"/>
              <a:ext cx="357190" cy="3571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62A6AB4-6067-425C-BDB0-403B1A6BC67B}"/>
                </a:ext>
              </a:extLst>
            </p:cNvPr>
            <p:cNvSpPr/>
            <p:nvPr/>
          </p:nvSpPr>
          <p:spPr>
            <a:xfrm>
              <a:off x="857224" y="4572008"/>
              <a:ext cx="357190" cy="3571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2E872C4-E217-4848-886F-34D60C523A82}"/>
                </a:ext>
              </a:extLst>
            </p:cNvPr>
            <p:cNvSpPr/>
            <p:nvPr/>
          </p:nvSpPr>
          <p:spPr>
            <a:xfrm>
              <a:off x="1071538" y="4214818"/>
              <a:ext cx="357190" cy="3571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</p:grpSp>
      <p:grpSp>
        <p:nvGrpSpPr>
          <p:cNvPr id="3" name="Group 11">
            <a:extLst>
              <a:ext uri="{FF2B5EF4-FFF2-40B4-BE49-F238E27FC236}">
                <a16:creationId xmlns:a16="http://schemas.microsoft.com/office/drawing/2014/main" id="{303BD3E5-3BA0-45F1-8FD9-EE2A0F1363DC}"/>
              </a:ext>
            </a:extLst>
          </p:cNvPr>
          <p:cNvGrpSpPr/>
          <p:nvPr/>
        </p:nvGrpSpPr>
        <p:grpSpPr>
          <a:xfrm>
            <a:off x="1893075" y="4929198"/>
            <a:ext cx="910835" cy="910835"/>
            <a:chOff x="214282" y="3714752"/>
            <a:chExt cx="1214446" cy="1214446"/>
          </a:xfrm>
          <a:solidFill>
            <a:schemeClr val="bg2">
              <a:lumMod val="50000"/>
            </a:schemeClr>
          </a:solidFill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E5B6A43-7B1B-4A21-BAAC-388AD670C9EB}"/>
                </a:ext>
              </a:extLst>
            </p:cNvPr>
            <p:cNvSpPr/>
            <p:nvPr/>
          </p:nvSpPr>
          <p:spPr>
            <a:xfrm>
              <a:off x="500034" y="3714752"/>
              <a:ext cx="357190" cy="3571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1A3EB8F-8D23-48C0-AC04-80338B7BF76C}"/>
                </a:ext>
              </a:extLst>
            </p:cNvPr>
            <p:cNvSpPr/>
            <p:nvPr/>
          </p:nvSpPr>
          <p:spPr>
            <a:xfrm>
              <a:off x="652434" y="4143380"/>
              <a:ext cx="357190" cy="3571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A836F09-5B7C-4E5E-BBD0-4EED250C8129}"/>
                </a:ext>
              </a:extLst>
            </p:cNvPr>
            <p:cNvSpPr/>
            <p:nvPr/>
          </p:nvSpPr>
          <p:spPr>
            <a:xfrm>
              <a:off x="214282" y="4143380"/>
              <a:ext cx="357190" cy="3571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F38478E-A471-48DC-93F4-BFF3856D18F4}"/>
                </a:ext>
              </a:extLst>
            </p:cNvPr>
            <p:cNvSpPr/>
            <p:nvPr/>
          </p:nvSpPr>
          <p:spPr>
            <a:xfrm>
              <a:off x="428596" y="4500570"/>
              <a:ext cx="357190" cy="3571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3E0FB1B-E4D8-490B-A8F3-E6C3B661EC1A}"/>
                </a:ext>
              </a:extLst>
            </p:cNvPr>
            <p:cNvSpPr/>
            <p:nvPr/>
          </p:nvSpPr>
          <p:spPr>
            <a:xfrm>
              <a:off x="928662" y="3786190"/>
              <a:ext cx="357190" cy="3571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7878AB6-CE0E-4618-9A42-8ADBC41B640E}"/>
                </a:ext>
              </a:extLst>
            </p:cNvPr>
            <p:cNvSpPr/>
            <p:nvPr/>
          </p:nvSpPr>
          <p:spPr>
            <a:xfrm>
              <a:off x="857224" y="4572008"/>
              <a:ext cx="357190" cy="3571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B21592C-19C6-4718-80A3-88A599FCF58D}"/>
                </a:ext>
              </a:extLst>
            </p:cNvPr>
            <p:cNvSpPr/>
            <p:nvPr/>
          </p:nvSpPr>
          <p:spPr>
            <a:xfrm>
              <a:off x="1071538" y="4214818"/>
              <a:ext cx="357190" cy="3571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</p:grpSp>
      <p:grpSp>
        <p:nvGrpSpPr>
          <p:cNvPr id="11" name="Group 19">
            <a:extLst>
              <a:ext uri="{FF2B5EF4-FFF2-40B4-BE49-F238E27FC236}">
                <a16:creationId xmlns:a16="http://schemas.microsoft.com/office/drawing/2014/main" id="{C56482E5-77FF-4BB4-8D38-DF8E0C2B3C1A}"/>
              </a:ext>
            </a:extLst>
          </p:cNvPr>
          <p:cNvGrpSpPr/>
          <p:nvPr/>
        </p:nvGrpSpPr>
        <p:grpSpPr>
          <a:xfrm>
            <a:off x="2007375" y="3536157"/>
            <a:ext cx="910835" cy="910835"/>
            <a:chOff x="214282" y="3714752"/>
            <a:chExt cx="1214446" cy="1214446"/>
          </a:xfrm>
          <a:solidFill>
            <a:schemeClr val="bg2">
              <a:lumMod val="50000"/>
            </a:schemeClr>
          </a:solidFill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F62778F-18D3-4477-A12B-B71FDADA77EC}"/>
                </a:ext>
              </a:extLst>
            </p:cNvPr>
            <p:cNvSpPr/>
            <p:nvPr/>
          </p:nvSpPr>
          <p:spPr>
            <a:xfrm>
              <a:off x="500034" y="3714752"/>
              <a:ext cx="357190" cy="3571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34B6597-F693-4AE6-B4D4-3F599D633C25}"/>
                </a:ext>
              </a:extLst>
            </p:cNvPr>
            <p:cNvSpPr/>
            <p:nvPr/>
          </p:nvSpPr>
          <p:spPr>
            <a:xfrm>
              <a:off x="652434" y="4143380"/>
              <a:ext cx="357190" cy="3571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C7A962A-B494-4A8C-A661-2C1FEDECA2C3}"/>
                </a:ext>
              </a:extLst>
            </p:cNvPr>
            <p:cNvSpPr/>
            <p:nvPr/>
          </p:nvSpPr>
          <p:spPr>
            <a:xfrm>
              <a:off x="214282" y="4143380"/>
              <a:ext cx="357190" cy="3571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35711C4-70F1-4426-AC28-43BD6F5ED6A0}"/>
                </a:ext>
              </a:extLst>
            </p:cNvPr>
            <p:cNvSpPr/>
            <p:nvPr/>
          </p:nvSpPr>
          <p:spPr>
            <a:xfrm>
              <a:off x="428596" y="4500570"/>
              <a:ext cx="357190" cy="3571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E5910D7-88E6-4FAD-B19E-03978B43BA71}"/>
                </a:ext>
              </a:extLst>
            </p:cNvPr>
            <p:cNvSpPr/>
            <p:nvPr/>
          </p:nvSpPr>
          <p:spPr>
            <a:xfrm>
              <a:off x="928662" y="3786190"/>
              <a:ext cx="357190" cy="3571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00A54CB-8EE7-4C87-AE8E-0A28832FAA90}"/>
                </a:ext>
              </a:extLst>
            </p:cNvPr>
            <p:cNvSpPr/>
            <p:nvPr/>
          </p:nvSpPr>
          <p:spPr>
            <a:xfrm>
              <a:off x="857224" y="4572008"/>
              <a:ext cx="357190" cy="3571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C0CDFF3-AC79-4926-9278-4C4F0930FE22}"/>
                </a:ext>
              </a:extLst>
            </p:cNvPr>
            <p:cNvSpPr/>
            <p:nvPr/>
          </p:nvSpPr>
          <p:spPr>
            <a:xfrm>
              <a:off x="1071538" y="4214818"/>
              <a:ext cx="357190" cy="3571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</p:grpSp>
      <p:grpSp>
        <p:nvGrpSpPr>
          <p:cNvPr id="12" name="Group 35">
            <a:extLst>
              <a:ext uri="{FF2B5EF4-FFF2-40B4-BE49-F238E27FC236}">
                <a16:creationId xmlns:a16="http://schemas.microsoft.com/office/drawing/2014/main" id="{BE72BBEC-D996-4325-BC23-27C4A9A9563A}"/>
              </a:ext>
            </a:extLst>
          </p:cNvPr>
          <p:cNvGrpSpPr/>
          <p:nvPr/>
        </p:nvGrpSpPr>
        <p:grpSpPr>
          <a:xfrm>
            <a:off x="2053810" y="2946793"/>
            <a:ext cx="910835" cy="910835"/>
            <a:chOff x="214282" y="3714752"/>
            <a:chExt cx="1214446" cy="1214446"/>
          </a:xfrm>
          <a:solidFill>
            <a:srgbClr val="7030A0"/>
          </a:solidFill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19C370C-F8BE-481E-9E4A-D3D38DE0B58E}"/>
                </a:ext>
              </a:extLst>
            </p:cNvPr>
            <p:cNvSpPr/>
            <p:nvPr/>
          </p:nvSpPr>
          <p:spPr>
            <a:xfrm>
              <a:off x="500034" y="3714752"/>
              <a:ext cx="357190" cy="3571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7012424-664D-4A40-B631-484DA69F0E84}"/>
                </a:ext>
              </a:extLst>
            </p:cNvPr>
            <p:cNvSpPr/>
            <p:nvPr/>
          </p:nvSpPr>
          <p:spPr>
            <a:xfrm>
              <a:off x="652434" y="4143380"/>
              <a:ext cx="357190" cy="3571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39A9DF1-C75C-4EAF-ADD1-4C55F50532DE}"/>
                </a:ext>
              </a:extLst>
            </p:cNvPr>
            <p:cNvSpPr/>
            <p:nvPr/>
          </p:nvSpPr>
          <p:spPr>
            <a:xfrm>
              <a:off x="214282" y="4143380"/>
              <a:ext cx="357190" cy="3571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1706D66-454B-46C8-BC99-67993237A46E}"/>
                </a:ext>
              </a:extLst>
            </p:cNvPr>
            <p:cNvSpPr/>
            <p:nvPr/>
          </p:nvSpPr>
          <p:spPr>
            <a:xfrm>
              <a:off x="428596" y="4500570"/>
              <a:ext cx="357190" cy="3571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DC1CBE7-6F66-4E78-9998-CE4D2341E494}"/>
                </a:ext>
              </a:extLst>
            </p:cNvPr>
            <p:cNvSpPr/>
            <p:nvPr/>
          </p:nvSpPr>
          <p:spPr>
            <a:xfrm>
              <a:off x="928662" y="3786190"/>
              <a:ext cx="357190" cy="3571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A15B703-A632-434B-BC1C-427FE06B6B8F}"/>
                </a:ext>
              </a:extLst>
            </p:cNvPr>
            <p:cNvSpPr/>
            <p:nvPr/>
          </p:nvSpPr>
          <p:spPr>
            <a:xfrm>
              <a:off x="857224" y="4572008"/>
              <a:ext cx="357190" cy="3571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35CA999-7305-4B61-82C3-F983F037110D}"/>
                </a:ext>
              </a:extLst>
            </p:cNvPr>
            <p:cNvSpPr/>
            <p:nvPr/>
          </p:nvSpPr>
          <p:spPr>
            <a:xfrm>
              <a:off x="1071538" y="4214818"/>
              <a:ext cx="357190" cy="3571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</p:grpSp>
      <p:grpSp>
        <p:nvGrpSpPr>
          <p:cNvPr id="20" name="Group 43">
            <a:extLst>
              <a:ext uri="{FF2B5EF4-FFF2-40B4-BE49-F238E27FC236}">
                <a16:creationId xmlns:a16="http://schemas.microsoft.com/office/drawing/2014/main" id="{CFA63DE9-0380-4DA6-AEF8-9A0DF46FC621}"/>
              </a:ext>
            </a:extLst>
          </p:cNvPr>
          <p:cNvGrpSpPr/>
          <p:nvPr/>
        </p:nvGrpSpPr>
        <p:grpSpPr>
          <a:xfrm>
            <a:off x="3178959" y="2786058"/>
            <a:ext cx="910835" cy="910835"/>
            <a:chOff x="214282" y="3714752"/>
            <a:chExt cx="1214446" cy="1214446"/>
          </a:xfrm>
          <a:solidFill>
            <a:srgbClr val="7030A0"/>
          </a:solidFill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A3659CA-081F-4FEB-8558-4DD639C2F63C}"/>
                </a:ext>
              </a:extLst>
            </p:cNvPr>
            <p:cNvSpPr/>
            <p:nvPr/>
          </p:nvSpPr>
          <p:spPr>
            <a:xfrm>
              <a:off x="500034" y="3714752"/>
              <a:ext cx="357190" cy="3571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98B393D-4EC7-46B7-BC0A-99E0CEB91938}"/>
                </a:ext>
              </a:extLst>
            </p:cNvPr>
            <p:cNvSpPr/>
            <p:nvPr/>
          </p:nvSpPr>
          <p:spPr>
            <a:xfrm>
              <a:off x="652434" y="4143380"/>
              <a:ext cx="357190" cy="3571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FA375F5-C77B-4C11-890A-3B8A87A4F16A}"/>
                </a:ext>
              </a:extLst>
            </p:cNvPr>
            <p:cNvSpPr/>
            <p:nvPr/>
          </p:nvSpPr>
          <p:spPr>
            <a:xfrm>
              <a:off x="214282" y="4143380"/>
              <a:ext cx="357190" cy="3571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FEDAE29-FF4E-449A-9440-9DF658B40C0A}"/>
                </a:ext>
              </a:extLst>
            </p:cNvPr>
            <p:cNvSpPr/>
            <p:nvPr/>
          </p:nvSpPr>
          <p:spPr>
            <a:xfrm>
              <a:off x="428596" y="4500570"/>
              <a:ext cx="357190" cy="3571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FA21C0D-9E1A-4B43-9564-CF04EC73E9E0}"/>
                </a:ext>
              </a:extLst>
            </p:cNvPr>
            <p:cNvSpPr/>
            <p:nvPr/>
          </p:nvSpPr>
          <p:spPr>
            <a:xfrm>
              <a:off x="928662" y="3786190"/>
              <a:ext cx="357190" cy="3571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C741FFF-3022-40F5-AC68-B896A90BDC67}"/>
                </a:ext>
              </a:extLst>
            </p:cNvPr>
            <p:cNvSpPr/>
            <p:nvPr/>
          </p:nvSpPr>
          <p:spPr>
            <a:xfrm>
              <a:off x="857224" y="4572008"/>
              <a:ext cx="357190" cy="3571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987B7C5-3232-4590-B220-42F0C653AA47}"/>
                </a:ext>
              </a:extLst>
            </p:cNvPr>
            <p:cNvSpPr/>
            <p:nvPr/>
          </p:nvSpPr>
          <p:spPr>
            <a:xfrm>
              <a:off x="1071538" y="4214818"/>
              <a:ext cx="357190" cy="3571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</p:grpSp>
      <p:grpSp>
        <p:nvGrpSpPr>
          <p:cNvPr id="28" name="Group 51">
            <a:extLst>
              <a:ext uri="{FF2B5EF4-FFF2-40B4-BE49-F238E27FC236}">
                <a16:creationId xmlns:a16="http://schemas.microsoft.com/office/drawing/2014/main" id="{F950836E-32B3-4690-869E-333EF61140C9}"/>
              </a:ext>
            </a:extLst>
          </p:cNvPr>
          <p:cNvGrpSpPr/>
          <p:nvPr/>
        </p:nvGrpSpPr>
        <p:grpSpPr>
          <a:xfrm>
            <a:off x="1893075" y="4929198"/>
            <a:ext cx="910835" cy="910835"/>
            <a:chOff x="214282" y="3714752"/>
            <a:chExt cx="1214446" cy="1214446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7A594EE-67FC-4AB0-BBBF-34F1B0D21DF9}"/>
                </a:ext>
              </a:extLst>
            </p:cNvPr>
            <p:cNvSpPr/>
            <p:nvPr/>
          </p:nvSpPr>
          <p:spPr>
            <a:xfrm>
              <a:off x="500034" y="3714752"/>
              <a:ext cx="357190" cy="3571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E43C3C6-5755-45E2-9A0F-E7E67AB799AA}"/>
                </a:ext>
              </a:extLst>
            </p:cNvPr>
            <p:cNvSpPr/>
            <p:nvPr/>
          </p:nvSpPr>
          <p:spPr>
            <a:xfrm>
              <a:off x="652434" y="4143380"/>
              <a:ext cx="357190" cy="3571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AC50E3A-5347-4FD8-87CF-1235C8AFABDF}"/>
                </a:ext>
              </a:extLst>
            </p:cNvPr>
            <p:cNvSpPr/>
            <p:nvPr/>
          </p:nvSpPr>
          <p:spPr>
            <a:xfrm>
              <a:off x="214282" y="4143380"/>
              <a:ext cx="357190" cy="3571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069D4C3-A0CB-4F37-B40B-0A81B43DE54C}"/>
                </a:ext>
              </a:extLst>
            </p:cNvPr>
            <p:cNvSpPr/>
            <p:nvPr/>
          </p:nvSpPr>
          <p:spPr>
            <a:xfrm>
              <a:off x="428596" y="4500570"/>
              <a:ext cx="357190" cy="3571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56C481C-CAC5-40AA-A79F-79521DAB542E}"/>
                </a:ext>
              </a:extLst>
            </p:cNvPr>
            <p:cNvSpPr/>
            <p:nvPr/>
          </p:nvSpPr>
          <p:spPr>
            <a:xfrm>
              <a:off x="928662" y="3786190"/>
              <a:ext cx="357190" cy="3571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FDD0312-5ECA-4E68-B99E-E511DBA3E70C}"/>
                </a:ext>
              </a:extLst>
            </p:cNvPr>
            <p:cNvSpPr/>
            <p:nvPr/>
          </p:nvSpPr>
          <p:spPr>
            <a:xfrm>
              <a:off x="857224" y="4572008"/>
              <a:ext cx="357190" cy="3571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2C562A4-DA2A-4070-A97C-E14A0E4DA7EA}"/>
                </a:ext>
              </a:extLst>
            </p:cNvPr>
            <p:cNvSpPr/>
            <p:nvPr/>
          </p:nvSpPr>
          <p:spPr>
            <a:xfrm>
              <a:off x="1071538" y="4214818"/>
              <a:ext cx="357190" cy="3571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</p:grpSp>
      <p:grpSp>
        <p:nvGrpSpPr>
          <p:cNvPr id="29" name="Group 59">
            <a:extLst>
              <a:ext uri="{FF2B5EF4-FFF2-40B4-BE49-F238E27FC236}">
                <a16:creationId xmlns:a16="http://schemas.microsoft.com/office/drawing/2014/main" id="{6CAA62D6-3ADC-4CA4-B365-458FFDA81D6A}"/>
              </a:ext>
            </a:extLst>
          </p:cNvPr>
          <p:cNvGrpSpPr/>
          <p:nvPr/>
        </p:nvGrpSpPr>
        <p:grpSpPr>
          <a:xfrm>
            <a:off x="3293259" y="4661305"/>
            <a:ext cx="910835" cy="910835"/>
            <a:chOff x="214282" y="3714752"/>
            <a:chExt cx="1214446" cy="1214446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D468E44-5D56-4D07-8D41-DA809644AB74}"/>
                </a:ext>
              </a:extLst>
            </p:cNvPr>
            <p:cNvSpPr/>
            <p:nvPr/>
          </p:nvSpPr>
          <p:spPr>
            <a:xfrm>
              <a:off x="500034" y="3714752"/>
              <a:ext cx="357190" cy="3571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9E4DABA-AC69-4757-B366-714D0FF9CB28}"/>
                </a:ext>
              </a:extLst>
            </p:cNvPr>
            <p:cNvSpPr/>
            <p:nvPr/>
          </p:nvSpPr>
          <p:spPr>
            <a:xfrm>
              <a:off x="652434" y="4143380"/>
              <a:ext cx="357190" cy="3571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80284BA-AED7-4ED0-92CB-02D00B06E538}"/>
                </a:ext>
              </a:extLst>
            </p:cNvPr>
            <p:cNvSpPr/>
            <p:nvPr/>
          </p:nvSpPr>
          <p:spPr>
            <a:xfrm>
              <a:off x="214282" y="4143380"/>
              <a:ext cx="357190" cy="3571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CC0E3F8-EA77-47F6-998E-32EDD5782244}"/>
                </a:ext>
              </a:extLst>
            </p:cNvPr>
            <p:cNvSpPr/>
            <p:nvPr/>
          </p:nvSpPr>
          <p:spPr>
            <a:xfrm>
              <a:off x="428596" y="4500570"/>
              <a:ext cx="357190" cy="3571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B7CAE98-F9A6-4324-8889-28E133FFEE76}"/>
                </a:ext>
              </a:extLst>
            </p:cNvPr>
            <p:cNvSpPr/>
            <p:nvPr/>
          </p:nvSpPr>
          <p:spPr>
            <a:xfrm>
              <a:off x="928662" y="3786190"/>
              <a:ext cx="357190" cy="3571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07016B5-9EBE-4957-8CC1-8A25ABABBF9A}"/>
                </a:ext>
              </a:extLst>
            </p:cNvPr>
            <p:cNvSpPr/>
            <p:nvPr/>
          </p:nvSpPr>
          <p:spPr>
            <a:xfrm>
              <a:off x="857224" y="4572008"/>
              <a:ext cx="357190" cy="3571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D683FED-3F6A-4E66-B8D2-143440770FA1}"/>
                </a:ext>
              </a:extLst>
            </p:cNvPr>
            <p:cNvSpPr/>
            <p:nvPr/>
          </p:nvSpPr>
          <p:spPr>
            <a:xfrm>
              <a:off x="1071538" y="4214818"/>
              <a:ext cx="357190" cy="3571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</p:grpSp>
      <p:grpSp>
        <p:nvGrpSpPr>
          <p:cNvPr id="30" name="Group 123">
            <a:extLst>
              <a:ext uri="{FF2B5EF4-FFF2-40B4-BE49-F238E27FC236}">
                <a16:creationId xmlns:a16="http://schemas.microsoft.com/office/drawing/2014/main" id="{589CF44C-5656-4779-8A43-A7D712567D19}"/>
              </a:ext>
            </a:extLst>
          </p:cNvPr>
          <p:cNvGrpSpPr>
            <a:grpSpLocks/>
          </p:cNvGrpSpPr>
          <p:nvPr/>
        </p:nvGrpSpPr>
        <p:grpSpPr bwMode="auto">
          <a:xfrm>
            <a:off x="4243388" y="2089549"/>
            <a:ext cx="3543300" cy="3750469"/>
            <a:chOff x="4133848" y="1643050"/>
            <a:chExt cx="4724432" cy="5000660"/>
          </a:xfrm>
        </p:grpSpPr>
        <p:grpSp>
          <p:nvGrpSpPr>
            <p:cNvPr id="26636" name="Group 67">
              <a:extLst>
                <a:ext uri="{FF2B5EF4-FFF2-40B4-BE49-F238E27FC236}">
                  <a16:creationId xmlns:a16="http://schemas.microsoft.com/office/drawing/2014/main" id="{F0EA0943-603D-4D86-8B9D-4264F3899D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86314" y="3500438"/>
              <a:ext cx="1214446" cy="1214446"/>
              <a:chOff x="214282" y="3714752"/>
              <a:chExt cx="1214446" cy="1214446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D22C7C7F-0D3F-4888-BFE1-18CBBB52370A}"/>
                  </a:ext>
                </a:extLst>
              </p:cNvPr>
              <p:cNvSpPr/>
              <p:nvPr/>
            </p:nvSpPr>
            <p:spPr>
              <a:xfrm>
                <a:off x="500035" y="3714752"/>
                <a:ext cx="357189" cy="357189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0CADF79D-2B3A-478F-83A7-E2F7DDA92C34}"/>
                  </a:ext>
                </a:extLst>
              </p:cNvPr>
              <p:cNvSpPr/>
              <p:nvPr/>
            </p:nvSpPr>
            <p:spPr>
              <a:xfrm>
                <a:off x="652436" y="4143380"/>
                <a:ext cx="357189" cy="357189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99C43E5B-03E6-4357-8BF2-FDFE23AC8ACB}"/>
                  </a:ext>
                </a:extLst>
              </p:cNvPr>
              <p:cNvSpPr/>
              <p:nvPr/>
            </p:nvSpPr>
            <p:spPr>
              <a:xfrm>
                <a:off x="214283" y="4143380"/>
                <a:ext cx="357189" cy="357189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8F3B45B3-2800-407B-8D07-9142165EC2DD}"/>
                  </a:ext>
                </a:extLst>
              </p:cNvPr>
              <p:cNvSpPr/>
              <p:nvPr/>
            </p:nvSpPr>
            <p:spPr>
              <a:xfrm>
                <a:off x="428596" y="4500569"/>
                <a:ext cx="357190" cy="35719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59CA77A3-467A-4BA4-B7CD-556FB823D180}"/>
                  </a:ext>
                </a:extLst>
              </p:cNvPr>
              <p:cNvSpPr/>
              <p:nvPr/>
            </p:nvSpPr>
            <p:spPr>
              <a:xfrm>
                <a:off x="928663" y="3786189"/>
                <a:ext cx="357189" cy="35719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96539176-4E43-4032-A6EE-5F5DC374A915}"/>
                  </a:ext>
                </a:extLst>
              </p:cNvPr>
              <p:cNvSpPr/>
              <p:nvPr/>
            </p:nvSpPr>
            <p:spPr>
              <a:xfrm>
                <a:off x="857224" y="4572008"/>
                <a:ext cx="357190" cy="357189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37ACC0AE-1AE4-4E05-819C-0E3A06788BF7}"/>
                  </a:ext>
                </a:extLst>
              </p:cNvPr>
              <p:cNvSpPr/>
              <p:nvPr/>
            </p:nvSpPr>
            <p:spPr>
              <a:xfrm>
                <a:off x="1071539" y="4214817"/>
                <a:ext cx="357189" cy="35719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</p:grpSp>
        <p:grpSp>
          <p:nvGrpSpPr>
            <p:cNvPr id="26637" name="Group 75">
              <a:extLst>
                <a:ext uri="{FF2B5EF4-FFF2-40B4-BE49-F238E27FC236}">
                  <a16:creationId xmlns:a16="http://schemas.microsoft.com/office/drawing/2014/main" id="{ABE12915-C2A0-4467-B19D-4FE83B883D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00760" y="1643050"/>
              <a:ext cx="1214446" cy="1214446"/>
              <a:chOff x="214282" y="3714752"/>
              <a:chExt cx="1214446" cy="1214446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A22EA1DA-E1D1-4CCA-B037-9128CC5A5D7A}"/>
                  </a:ext>
                </a:extLst>
              </p:cNvPr>
              <p:cNvSpPr/>
              <p:nvPr/>
            </p:nvSpPr>
            <p:spPr>
              <a:xfrm>
                <a:off x="500035" y="3714752"/>
                <a:ext cx="357190" cy="35718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B95476F-26DB-4936-89D2-68D6E0E095BB}"/>
                  </a:ext>
                </a:extLst>
              </p:cNvPr>
              <p:cNvSpPr/>
              <p:nvPr/>
            </p:nvSpPr>
            <p:spPr>
              <a:xfrm>
                <a:off x="652436" y="4143380"/>
                <a:ext cx="357190" cy="35718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1E3A4CB8-7256-407C-90AE-757EDE7F818E}"/>
                  </a:ext>
                </a:extLst>
              </p:cNvPr>
              <p:cNvSpPr/>
              <p:nvPr/>
            </p:nvSpPr>
            <p:spPr>
              <a:xfrm>
                <a:off x="214283" y="4143380"/>
                <a:ext cx="357190" cy="35718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3982BDAA-A3B8-4561-9858-03DD1978967A}"/>
                  </a:ext>
                </a:extLst>
              </p:cNvPr>
              <p:cNvSpPr/>
              <p:nvPr/>
            </p:nvSpPr>
            <p:spPr>
              <a:xfrm>
                <a:off x="428597" y="4500569"/>
                <a:ext cx="357189" cy="35719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AA37C779-8B6F-4BBD-89D8-48BC07DBE753}"/>
                  </a:ext>
                </a:extLst>
              </p:cNvPr>
              <p:cNvSpPr/>
              <p:nvPr/>
            </p:nvSpPr>
            <p:spPr>
              <a:xfrm>
                <a:off x="928663" y="3786189"/>
                <a:ext cx="357190" cy="35719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A2E92CFC-56C9-4976-810F-C692F2CD6373}"/>
                  </a:ext>
                </a:extLst>
              </p:cNvPr>
              <p:cNvSpPr/>
              <p:nvPr/>
            </p:nvSpPr>
            <p:spPr>
              <a:xfrm>
                <a:off x="857225" y="4572008"/>
                <a:ext cx="357189" cy="35718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F4D514BE-DFC0-4D93-89DC-1FF2581DA94C}"/>
                  </a:ext>
                </a:extLst>
              </p:cNvPr>
              <p:cNvSpPr/>
              <p:nvPr/>
            </p:nvSpPr>
            <p:spPr>
              <a:xfrm>
                <a:off x="1071539" y="4214817"/>
                <a:ext cx="357190" cy="35719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</p:grpSp>
        <p:grpSp>
          <p:nvGrpSpPr>
            <p:cNvPr id="26638" name="Group 83">
              <a:extLst>
                <a:ext uri="{FF2B5EF4-FFF2-40B4-BE49-F238E27FC236}">
                  <a16:creationId xmlns:a16="http://schemas.microsoft.com/office/drawing/2014/main" id="{F345AB51-9DAE-4383-9804-4831C66959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86446" y="5286388"/>
              <a:ext cx="1214446" cy="1214446"/>
              <a:chOff x="214282" y="3714752"/>
              <a:chExt cx="1214446" cy="1214446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1180F43C-3732-4294-9243-D036C3620707}"/>
                  </a:ext>
                </a:extLst>
              </p:cNvPr>
              <p:cNvSpPr/>
              <p:nvPr/>
            </p:nvSpPr>
            <p:spPr>
              <a:xfrm>
                <a:off x="500035" y="3714752"/>
                <a:ext cx="357189" cy="357190"/>
              </a:xfrm>
              <a:prstGeom prst="ellipse">
                <a:avLst/>
              </a:prstGeom>
              <a:solidFill>
                <a:srgbClr val="33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940D1653-EA93-4169-87BD-108E403DAA47}"/>
                  </a:ext>
                </a:extLst>
              </p:cNvPr>
              <p:cNvSpPr/>
              <p:nvPr/>
            </p:nvSpPr>
            <p:spPr>
              <a:xfrm>
                <a:off x="652436" y="4143380"/>
                <a:ext cx="357189" cy="357190"/>
              </a:xfrm>
              <a:prstGeom prst="ellipse">
                <a:avLst/>
              </a:prstGeom>
              <a:solidFill>
                <a:srgbClr val="33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98FBDBB0-F188-4A29-B5AB-A82AED493433}"/>
                  </a:ext>
                </a:extLst>
              </p:cNvPr>
              <p:cNvSpPr/>
              <p:nvPr/>
            </p:nvSpPr>
            <p:spPr>
              <a:xfrm>
                <a:off x="214283" y="4143380"/>
                <a:ext cx="357189" cy="357190"/>
              </a:xfrm>
              <a:prstGeom prst="ellipse">
                <a:avLst/>
              </a:prstGeom>
              <a:solidFill>
                <a:srgbClr val="33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87D76DDB-ECE3-4982-8FE7-684A3EFDC034}"/>
                  </a:ext>
                </a:extLst>
              </p:cNvPr>
              <p:cNvSpPr/>
              <p:nvPr/>
            </p:nvSpPr>
            <p:spPr>
              <a:xfrm>
                <a:off x="428596" y="4500570"/>
                <a:ext cx="357190" cy="357189"/>
              </a:xfrm>
              <a:prstGeom prst="ellipse">
                <a:avLst/>
              </a:prstGeom>
              <a:solidFill>
                <a:srgbClr val="33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E2B54937-7720-4CA2-AC7F-68E600122D24}"/>
                  </a:ext>
                </a:extLst>
              </p:cNvPr>
              <p:cNvSpPr/>
              <p:nvPr/>
            </p:nvSpPr>
            <p:spPr>
              <a:xfrm>
                <a:off x="928663" y="3786190"/>
                <a:ext cx="357189" cy="357189"/>
              </a:xfrm>
              <a:prstGeom prst="ellipse">
                <a:avLst/>
              </a:prstGeom>
              <a:solidFill>
                <a:srgbClr val="33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D08B1E86-E1A9-417A-AA51-3EC93898900E}"/>
                  </a:ext>
                </a:extLst>
              </p:cNvPr>
              <p:cNvSpPr/>
              <p:nvPr/>
            </p:nvSpPr>
            <p:spPr>
              <a:xfrm>
                <a:off x="857224" y="4572008"/>
                <a:ext cx="357190" cy="357190"/>
              </a:xfrm>
              <a:prstGeom prst="ellipse">
                <a:avLst/>
              </a:prstGeom>
              <a:solidFill>
                <a:srgbClr val="33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DC21D1B8-309C-427C-9589-5A12B0E68572}"/>
                  </a:ext>
                </a:extLst>
              </p:cNvPr>
              <p:cNvSpPr/>
              <p:nvPr/>
            </p:nvSpPr>
            <p:spPr>
              <a:xfrm>
                <a:off x="1071539" y="4214818"/>
                <a:ext cx="357189" cy="357189"/>
              </a:xfrm>
              <a:prstGeom prst="ellipse">
                <a:avLst/>
              </a:prstGeom>
              <a:solidFill>
                <a:srgbClr val="33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</p:grpSp>
        <p:grpSp>
          <p:nvGrpSpPr>
            <p:cNvPr id="26639" name="Group 91">
              <a:extLst>
                <a:ext uri="{FF2B5EF4-FFF2-40B4-BE49-F238E27FC236}">
                  <a16:creationId xmlns:a16="http://schemas.microsoft.com/office/drawing/2014/main" id="{273EA271-F4D6-489F-9EC2-D5B5DC7B29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15206" y="3571876"/>
              <a:ext cx="1214446" cy="1214446"/>
              <a:chOff x="214282" y="3714752"/>
              <a:chExt cx="1214446" cy="1214446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9B34BFF3-1452-4E20-BD60-6FF1ABE4FFAF}"/>
                  </a:ext>
                </a:extLst>
              </p:cNvPr>
              <p:cNvSpPr/>
              <p:nvPr/>
            </p:nvSpPr>
            <p:spPr>
              <a:xfrm>
                <a:off x="500035" y="3714752"/>
                <a:ext cx="357189" cy="35719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36618EB1-EAD0-43EA-876E-6E81ADEDD421}"/>
                  </a:ext>
                </a:extLst>
              </p:cNvPr>
              <p:cNvSpPr/>
              <p:nvPr/>
            </p:nvSpPr>
            <p:spPr>
              <a:xfrm>
                <a:off x="652436" y="4143380"/>
                <a:ext cx="357189" cy="35719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E7324D87-F4D0-47A4-93AF-7A8BB20C1255}"/>
                  </a:ext>
                </a:extLst>
              </p:cNvPr>
              <p:cNvSpPr/>
              <p:nvPr/>
            </p:nvSpPr>
            <p:spPr>
              <a:xfrm>
                <a:off x="214283" y="4143380"/>
                <a:ext cx="357189" cy="35719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3353650-C05C-45B7-937A-3453F4ED9436}"/>
                  </a:ext>
                </a:extLst>
              </p:cNvPr>
              <p:cNvSpPr/>
              <p:nvPr/>
            </p:nvSpPr>
            <p:spPr>
              <a:xfrm>
                <a:off x="428596" y="4500570"/>
                <a:ext cx="357190" cy="35718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383BFA7C-71AC-42C7-8AD9-85175EF3C994}"/>
                  </a:ext>
                </a:extLst>
              </p:cNvPr>
              <p:cNvSpPr/>
              <p:nvPr/>
            </p:nvSpPr>
            <p:spPr>
              <a:xfrm>
                <a:off x="928663" y="3786190"/>
                <a:ext cx="357189" cy="35718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9602CA7-DAB5-449D-80F4-14750F0A790B}"/>
                  </a:ext>
                </a:extLst>
              </p:cNvPr>
              <p:cNvSpPr/>
              <p:nvPr/>
            </p:nvSpPr>
            <p:spPr>
              <a:xfrm>
                <a:off x="857224" y="4572008"/>
                <a:ext cx="357190" cy="35719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5D59137-93A1-4E09-848A-83ADF4BEEB4C}"/>
                  </a:ext>
                </a:extLst>
              </p:cNvPr>
              <p:cNvSpPr/>
              <p:nvPr/>
            </p:nvSpPr>
            <p:spPr>
              <a:xfrm>
                <a:off x="1071539" y="4214818"/>
                <a:ext cx="357189" cy="35718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</p:grpSp>
        <p:grpSp>
          <p:nvGrpSpPr>
            <p:cNvPr id="26640" name="Group 99">
              <a:extLst>
                <a:ext uri="{FF2B5EF4-FFF2-40B4-BE49-F238E27FC236}">
                  <a16:creationId xmlns:a16="http://schemas.microsoft.com/office/drawing/2014/main" id="{71672C8C-4C3B-405A-A332-C966B6140D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43834" y="5429264"/>
              <a:ext cx="1214446" cy="1214446"/>
              <a:chOff x="214282" y="3714752"/>
              <a:chExt cx="1214446" cy="1214446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C3B89570-D935-4109-8FC1-451B903FDF33}"/>
                  </a:ext>
                </a:extLst>
              </p:cNvPr>
              <p:cNvSpPr/>
              <p:nvPr/>
            </p:nvSpPr>
            <p:spPr>
              <a:xfrm>
                <a:off x="500035" y="3714752"/>
                <a:ext cx="357189" cy="35719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04D0F5E9-51F2-4EA3-9BAB-1D22BB9E6AC1}"/>
                  </a:ext>
                </a:extLst>
              </p:cNvPr>
              <p:cNvSpPr/>
              <p:nvPr/>
            </p:nvSpPr>
            <p:spPr>
              <a:xfrm>
                <a:off x="652436" y="4143380"/>
                <a:ext cx="357189" cy="35719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D59AB903-4818-4EF0-BA99-4542195BAD58}"/>
                  </a:ext>
                </a:extLst>
              </p:cNvPr>
              <p:cNvSpPr/>
              <p:nvPr/>
            </p:nvSpPr>
            <p:spPr>
              <a:xfrm>
                <a:off x="214283" y="4143380"/>
                <a:ext cx="357189" cy="35719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422C0543-9D3C-4F7F-9DAB-C9A57BAE1D3E}"/>
                  </a:ext>
                </a:extLst>
              </p:cNvPr>
              <p:cNvSpPr/>
              <p:nvPr/>
            </p:nvSpPr>
            <p:spPr>
              <a:xfrm>
                <a:off x="428596" y="4500570"/>
                <a:ext cx="357190" cy="3571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FD562669-5C63-43AE-AFF9-C0B21543F169}"/>
                  </a:ext>
                </a:extLst>
              </p:cNvPr>
              <p:cNvSpPr/>
              <p:nvPr/>
            </p:nvSpPr>
            <p:spPr>
              <a:xfrm>
                <a:off x="928663" y="3786190"/>
                <a:ext cx="357189" cy="3571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4A446AA8-656F-44BB-855F-9BA044C44832}"/>
                  </a:ext>
                </a:extLst>
              </p:cNvPr>
              <p:cNvSpPr/>
              <p:nvPr/>
            </p:nvSpPr>
            <p:spPr>
              <a:xfrm>
                <a:off x="857224" y="4572008"/>
                <a:ext cx="357190" cy="35719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84B541D8-8A93-4BE4-BCC7-8A5FED46732D}"/>
                  </a:ext>
                </a:extLst>
              </p:cNvPr>
              <p:cNvSpPr/>
              <p:nvPr/>
            </p:nvSpPr>
            <p:spPr>
              <a:xfrm>
                <a:off x="1071539" y="4214818"/>
                <a:ext cx="357189" cy="3571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</p:grpSp>
        <p:grpSp>
          <p:nvGrpSpPr>
            <p:cNvPr id="26641" name="Group 107">
              <a:extLst>
                <a:ext uri="{FF2B5EF4-FFF2-40B4-BE49-F238E27FC236}">
                  <a16:creationId xmlns:a16="http://schemas.microsoft.com/office/drawing/2014/main" id="{E1DD8139-2203-4B02-855D-17DE1F3F32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33848" y="1643050"/>
              <a:ext cx="1214446" cy="1214446"/>
              <a:chOff x="-3295704" y="4143380"/>
              <a:chExt cx="1214446" cy="1214446"/>
            </a:xfrm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1A63E592-8DE6-4102-9B22-341E07825095}"/>
                  </a:ext>
                </a:extLst>
              </p:cNvPr>
              <p:cNvSpPr/>
              <p:nvPr/>
            </p:nvSpPr>
            <p:spPr>
              <a:xfrm>
                <a:off x="-3009952" y="4143380"/>
                <a:ext cx="357190" cy="357189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418802CF-D223-4AFA-825E-578B606C1B6E}"/>
                  </a:ext>
                </a:extLst>
              </p:cNvPr>
              <p:cNvSpPr/>
              <p:nvPr/>
            </p:nvSpPr>
            <p:spPr>
              <a:xfrm>
                <a:off x="-2857551" y="4572008"/>
                <a:ext cx="357190" cy="357189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691DC07C-4575-422E-86C6-EF26B8BD18BC}"/>
                  </a:ext>
                </a:extLst>
              </p:cNvPr>
              <p:cNvSpPr/>
              <p:nvPr/>
            </p:nvSpPr>
            <p:spPr>
              <a:xfrm>
                <a:off x="-3295704" y="4572008"/>
                <a:ext cx="357190" cy="357189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94EA76AA-AEBE-4BB4-9172-844E63B891AC}"/>
                  </a:ext>
                </a:extLst>
              </p:cNvPr>
              <p:cNvSpPr/>
              <p:nvPr/>
            </p:nvSpPr>
            <p:spPr>
              <a:xfrm>
                <a:off x="-3081390" y="4929197"/>
                <a:ext cx="357189" cy="35719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0092CB04-05DC-4BAF-8759-0AB88FAE6732}"/>
                  </a:ext>
                </a:extLst>
              </p:cNvPr>
              <p:cNvSpPr/>
              <p:nvPr/>
            </p:nvSpPr>
            <p:spPr>
              <a:xfrm>
                <a:off x="-2581324" y="4214817"/>
                <a:ext cx="357190" cy="35719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B3702176-9D39-4561-9E23-B629C6145E9B}"/>
                  </a:ext>
                </a:extLst>
              </p:cNvPr>
              <p:cNvSpPr/>
              <p:nvPr/>
            </p:nvSpPr>
            <p:spPr>
              <a:xfrm>
                <a:off x="-2652762" y="5000636"/>
                <a:ext cx="357189" cy="357189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61B98057-58F3-461F-A581-916666D36B04}"/>
                  </a:ext>
                </a:extLst>
              </p:cNvPr>
              <p:cNvSpPr/>
              <p:nvPr/>
            </p:nvSpPr>
            <p:spPr>
              <a:xfrm>
                <a:off x="-2438448" y="4643445"/>
                <a:ext cx="357190" cy="35719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</p:grpSp>
      </p:grpSp>
      <p:sp>
        <p:nvSpPr>
          <p:cNvPr id="127" name="Oval 126">
            <a:extLst>
              <a:ext uri="{FF2B5EF4-FFF2-40B4-BE49-F238E27FC236}">
                <a16:creationId xmlns:a16="http://schemas.microsoft.com/office/drawing/2014/main" id="{F2031BEC-3E64-4E6B-8D48-63025996B2FA}"/>
              </a:ext>
            </a:extLst>
          </p:cNvPr>
          <p:cNvSpPr/>
          <p:nvPr/>
        </p:nvSpPr>
        <p:spPr>
          <a:xfrm rot="1916483">
            <a:off x="1435894" y="3264694"/>
            <a:ext cx="1466850" cy="2744391"/>
          </a:xfrm>
          <a:prstGeom prst="ellipse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116" name="CuadroTexto 2"/>
          <p:cNvSpPr txBox="1">
            <a:spLocks noGrp="1"/>
          </p:cNvSpPr>
          <p:nvPr>
            <p:ph type="title"/>
          </p:nvPr>
        </p:nvSpPr>
        <p:spPr>
          <a:xfrm>
            <a:off x="458272" y="813882"/>
            <a:ext cx="8227457" cy="842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s-ES" sz="2100" dirty="0">
                <a:solidFill>
                  <a:srgbClr val="EC6C6A"/>
                </a:solidFill>
                <a:latin typeface="DIN Alternate Bold"/>
                <a:cs typeface="DIN Alternate Bold"/>
              </a:rPr>
              <a:t>GOING BEYOND WRIGHT-FISHER</a:t>
            </a:r>
            <a:br>
              <a:rPr lang="es-ES" sz="2100" dirty="0">
                <a:solidFill>
                  <a:srgbClr val="EC6C6A"/>
                </a:solidFill>
                <a:latin typeface="DIN Alternate Bold"/>
                <a:cs typeface="DIN Alternate Bold"/>
              </a:rPr>
            </a:br>
            <a:r>
              <a:rPr lang="es-ES" sz="2100" dirty="0">
                <a:solidFill>
                  <a:srgbClr val="EC6C6A"/>
                </a:solidFill>
                <a:latin typeface="DIN Alternate Bold"/>
                <a:cs typeface="DIN Alternate Bold"/>
              </a:rPr>
              <a:t>POPULATION SUBSTRUCTURE</a:t>
            </a:r>
            <a:endParaRPr lang="es-ES" sz="1800" dirty="0">
              <a:solidFill>
                <a:srgbClr val="EC6C6A"/>
              </a:solidFill>
              <a:latin typeface="DIN Alternate Bold"/>
              <a:cs typeface="DIN Alternate Bold"/>
            </a:endParaRPr>
          </a:p>
        </p:txBody>
      </p:sp>
    </p:spTree>
    <p:extLst>
      <p:ext uri="{BB962C8B-B14F-4D97-AF65-F5344CB8AC3E}">
        <p14:creationId xmlns:p14="http://schemas.microsoft.com/office/powerpoint/2010/main" val="326877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1" name="Group 631">
            <a:extLst>
              <a:ext uri="{FF2B5EF4-FFF2-40B4-BE49-F238E27FC236}">
                <a16:creationId xmlns:a16="http://schemas.microsoft.com/office/drawing/2014/main" id="{85F33D28-899C-4A32-97AD-A5CC873C16EF}"/>
              </a:ext>
            </a:extLst>
          </p:cNvPr>
          <p:cNvGrpSpPr>
            <a:grpSpLocks/>
          </p:cNvGrpSpPr>
          <p:nvPr/>
        </p:nvGrpSpPr>
        <p:grpSpPr bwMode="auto">
          <a:xfrm>
            <a:off x="1946672" y="2571750"/>
            <a:ext cx="160734" cy="1500188"/>
            <a:chOff x="571472" y="2285992"/>
            <a:chExt cx="214314" cy="200026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301AF88-57BB-4522-BD29-ADE8671710C5}"/>
                </a:ext>
              </a:extLst>
            </p:cNvPr>
            <p:cNvSpPr/>
            <p:nvPr/>
          </p:nvSpPr>
          <p:spPr>
            <a:xfrm>
              <a:off x="571472" y="2285992"/>
              <a:ext cx="214314" cy="2143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3AB1AF4-8193-4729-8944-4458F41527B0}"/>
                </a:ext>
              </a:extLst>
            </p:cNvPr>
            <p:cNvSpPr/>
            <p:nvPr/>
          </p:nvSpPr>
          <p:spPr>
            <a:xfrm>
              <a:off x="571472" y="2643182"/>
              <a:ext cx="214314" cy="21431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C375DEF-D17E-4D5B-AD7D-CADE77F9FCD4}"/>
                </a:ext>
              </a:extLst>
            </p:cNvPr>
            <p:cNvSpPr/>
            <p:nvPr/>
          </p:nvSpPr>
          <p:spPr>
            <a:xfrm>
              <a:off x="571472" y="3000372"/>
              <a:ext cx="214314" cy="2143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8E4C81-954B-4899-A396-000F5574E29D}"/>
                </a:ext>
              </a:extLst>
            </p:cNvPr>
            <p:cNvSpPr/>
            <p:nvPr/>
          </p:nvSpPr>
          <p:spPr>
            <a:xfrm>
              <a:off x="571472" y="3357562"/>
              <a:ext cx="214314" cy="21431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144825D-5C16-4E11-B322-8A0C9AFB070A}"/>
                </a:ext>
              </a:extLst>
            </p:cNvPr>
            <p:cNvSpPr/>
            <p:nvPr/>
          </p:nvSpPr>
          <p:spPr>
            <a:xfrm>
              <a:off x="571472" y="3714751"/>
              <a:ext cx="214314" cy="2143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6DAA7CF-AE9C-4D4E-85E0-2479E41CF39A}"/>
                </a:ext>
              </a:extLst>
            </p:cNvPr>
            <p:cNvSpPr/>
            <p:nvPr/>
          </p:nvSpPr>
          <p:spPr>
            <a:xfrm>
              <a:off x="571472" y="4071942"/>
              <a:ext cx="214314" cy="21431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</p:grpSp>
      <p:grpSp>
        <p:nvGrpSpPr>
          <p:cNvPr id="3" name="Group 632">
            <a:extLst>
              <a:ext uri="{FF2B5EF4-FFF2-40B4-BE49-F238E27FC236}">
                <a16:creationId xmlns:a16="http://schemas.microsoft.com/office/drawing/2014/main" id="{D4F9C4B4-2CAB-4B18-B972-8926CD048F6D}"/>
              </a:ext>
            </a:extLst>
          </p:cNvPr>
          <p:cNvGrpSpPr>
            <a:grpSpLocks/>
          </p:cNvGrpSpPr>
          <p:nvPr/>
        </p:nvGrpSpPr>
        <p:grpSpPr bwMode="auto">
          <a:xfrm>
            <a:off x="2053829" y="2571751"/>
            <a:ext cx="589359" cy="2839641"/>
            <a:chOff x="714698" y="2285992"/>
            <a:chExt cx="785468" cy="3786214"/>
          </a:xfrm>
          <a:solidFill>
            <a:schemeClr val="accent6"/>
          </a:solidFill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C48201F-A380-417F-AC27-13A75C405B75}"/>
                </a:ext>
              </a:extLst>
            </p:cNvPr>
            <p:cNvSpPr/>
            <p:nvPr/>
          </p:nvSpPr>
          <p:spPr>
            <a:xfrm>
              <a:off x="1285948" y="2285992"/>
              <a:ext cx="214218" cy="2143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E86E0BE-9838-4A4E-B691-25C973990061}"/>
                </a:ext>
              </a:extLst>
            </p:cNvPr>
            <p:cNvSpPr/>
            <p:nvPr/>
          </p:nvSpPr>
          <p:spPr>
            <a:xfrm>
              <a:off x="1285948" y="2643182"/>
              <a:ext cx="214218" cy="214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82EF9FA-E383-4540-8C64-9BDE5338C5D6}"/>
                </a:ext>
              </a:extLst>
            </p:cNvPr>
            <p:cNvSpPr/>
            <p:nvPr/>
          </p:nvSpPr>
          <p:spPr>
            <a:xfrm>
              <a:off x="1285948" y="3000372"/>
              <a:ext cx="214218" cy="2143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F4BE508-5EB7-453C-99CD-FF8620B5C808}"/>
                </a:ext>
              </a:extLst>
            </p:cNvPr>
            <p:cNvSpPr/>
            <p:nvPr/>
          </p:nvSpPr>
          <p:spPr>
            <a:xfrm>
              <a:off x="1285948" y="3357562"/>
              <a:ext cx="214218" cy="214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F8E6C31-45D8-489D-9B0D-3E57F0A99CE0}"/>
                </a:ext>
              </a:extLst>
            </p:cNvPr>
            <p:cNvSpPr/>
            <p:nvPr/>
          </p:nvSpPr>
          <p:spPr>
            <a:xfrm>
              <a:off x="1285948" y="3714752"/>
              <a:ext cx="214218" cy="2143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EF76584-5B51-4833-8B8A-E121F4BB1455}"/>
                </a:ext>
              </a:extLst>
            </p:cNvPr>
            <p:cNvSpPr/>
            <p:nvPr/>
          </p:nvSpPr>
          <p:spPr>
            <a:xfrm>
              <a:off x="1285948" y="4071942"/>
              <a:ext cx="214218" cy="214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B21E9C3-C08F-454A-BB37-96F5439D5931}"/>
                </a:ext>
              </a:extLst>
            </p:cNvPr>
            <p:cNvSpPr/>
            <p:nvPr/>
          </p:nvSpPr>
          <p:spPr>
            <a:xfrm>
              <a:off x="1285948" y="4786322"/>
              <a:ext cx="214218" cy="214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ACDB60C-DD2C-45AB-866A-31D05C260CE9}"/>
                </a:ext>
              </a:extLst>
            </p:cNvPr>
            <p:cNvSpPr/>
            <p:nvPr/>
          </p:nvSpPr>
          <p:spPr>
            <a:xfrm>
              <a:off x="1285948" y="5143512"/>
              <a:ext cx="214218" cy="2143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6C97D6E-7773-40EF-A838-559AD7CF797B}"/>
                </a:ext>
              </a:extLst>
            </p:cNvPr>
            <p:cNvSpPr/>
            <p:nvPr/>
          </p:nvSpPr>
          <p:spPr>
            <a:xfrm>
              <a:off x="1285948" y="5500702"/>
              <a:ext cx="214218" cy="214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8C9269B-E8FB-4222-B504-0DAD85A34314}"/>
                </a:ext>
              </a:extLst>
            </p:cNvPr>
            <p:cNvSpPr/>
            <p:nvPr/>
          </p:nvSpPr>
          <p:spPr>
            <a:xfrm>
              <a:off x="1285948" y="5857892"/>
              <a:ext cx="214218" cy="2143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1749C1A-D400-4A78-BBD3-6BB771C310B4}"/>
                </a:ext>
              </a:extLst>
            </p:cNvPr>
            <p:cNvCxnSpPr>
              <a:stCxn id="8" idx="6"/>
              <a:endCxn id="21" idx="3"/>
            </p:cNvCxnSpPr>
            <p:nvPr/>
          </p:nvCxnSpPr>
          <p:spPr>
            <a:xfrm flipV="1">
              <a:off x="786104" y="2468921"/>
              <a:ext cx="531215" cy="28141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AA677C8-FC1A-4770-AE6A-F1DCEBC12EF1}"/>
                </a:ext>
              </a:extLst>
            </p:cNvPr>
            <p:cNvCxnSpPr>
              <a:stCxn id="8" idx="6"/>
              <a:endCxn id="22" idx="2"/>
            </p:cNvCxnSpPr>
            <p:nvPr/>
          </p:nvCxnSpPr>
          <p:spPr>
            <a:xfrm>
              <a:off x="714698" y="2751133"/>
              <a:ext cx="571250" cy="1587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9F7AE79-2749-4120-BBB3-0BE567D5B6B0}"/>
                </a:ext>
              </a:extLst>
            </p:cNvPr>
            <p:cNvCxnSpPr>
              <a:stCxn id="8" idx="6"/>
              <a:endCxn id="23" idx="2"/>
            </p:cNvCxnSpPr>
            <p:nvPr/>
          </p:nvCxnSpPr>
          <p:spPr>
            <a:xfrm>
              <a:off x="714698" y="2751133"/>
              <a:ext cx="571250" cy="357189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76C24BC-5F3B-429D-9DDC-B6B73CA4084E}"/>
                </a:ext>
              </a:extLst>
            </p:cNvPr>
            <p:cNvCxnSpPr>
              <a:stCxn id="9" idx="6"/>
              <a:endCxn id="24" idx="1"/>
            </p:cNvCxnSpPr>
            <p:nvPr/>
          </p:nvCxnSpPr>
          <p:spPr>
            <a:xfrm>
              <a:off x="786104" y="3107530"/>
              <a:ext cx="531215" cy="28141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3ADF6C-E267-4FA2-BA5E-4EAE697A1BE1}"/>
                </a:ext>
              </a:extLst>
            </p:cNvPr>
            <p:cNvCxnSpPr>
              <a:stCxn id="11" idx="6"/>
              <a:endCxn id="25" idx="2"/>
            </p:cNvCxnSpPr>
            <p:nvPr/>
          </p:nvCxnSpPr>
          <p:spPr>
            <a:xfrm>
              <a:off x="714698" y="3822703"/>
              <a:ext cx="571250" cy="158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AD4C0F3-3E53-4704-A46A-2F0CBE71FA12}"/>
                </a:ext>
              </a:extLst>
            </p:cNvPr>
            <p:cNvCxnSpPr>
              <a:stCxn id="11" idx="6"/>
              <a:endCxn id="26" idx="2"/>
            </p:cNvCxnSpPr>
            <p:nvPr/>
          </p:nvCxnSpPr>
          <p:spPr>
            <a:xfrm>
              <a:off x="786104" y="3821909"/>
              <a:ext cx="499844" cy="357189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7C5C103-DE1F-4E40-92A6-F3D39801092C}"/>
                </a:ext>
              </a:extLst>
            </p:cNvPr>
            <p:cNvCxnSpPr>
              <a:stCxn id="11" idx="6"/>
              <a:endCxn id="28" idx="2"/>
            </p:cNvCxnSpPr>
            <p:nvPr/>
          </p:nvCxnSpPr>
          <p:spPr>
            <a:xfrm>
              <a:off x="786104" y="3821909"/>
              <a:ext cx="499844" cy="1071569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4353D10-D5FE-494F-921A-5003E37ABF62}"/>
                </a:ext>
              </a:extLst>
            </p:cNvPr>
            <p:cNvCxnSpPr>
              <a:stCxn id="12" idx="5"/>
              <a:endCxn id="29" idx="2"/>
            </p:cNvCxnSpPr>
            <p:nvPr/>
          </p:nvCxnSpPr>
          <p:spPr>
            <a:xfrm rot="16200000" flipH="1">
              <a:off x="522441" y="4487161"/>
              <a:ext cx="995799" cy="531215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40C1ED9-503E-45C1-BC1B-ADC946957FFE}"/>
                </a:ext>
              </a:extLst>
            </p:cNvPr>
            <p:cNvCxnSpPr>
              <a:stCxn id="12" idx="5"/>
              <a:endCxn id="30" idx="2"/>
            </p:cNvCxnSpPr>
            <p:nvPr/>
          </p:nvCxnSpPr>
          <p:spPr>
            <a:xfrm rot="16200000" flipH="1">
              <a:off x="343846" y="4665755"/>
              <a:ext cx="1352988" cy="531215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395B22A-85C0-492D-BF4E-06CB5CA551FD}"/>
                </a:ext>
              </a:extLst>
            </p:cNvPr>
            <p:cNvCxnSpPr>
              <a:stCxn id="12" idx="5"/>
              <a:endCxn id="31" idx="2"/>
            </p:cNvCxnSpPr>
            <p:nvPr/>
          </p:nvCxnSpPr>
          <p:spPr>
            <a:xfrm rot="16200000" flipH="1">
              <a:off x="165251" y="4844351"/>
              <a:ext cx="1710179" cy="531215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633">
            <a:extLst>
              <a:ext uri="{FF2B5EF4-FFF2-40B4-BE49-F238E27FC236}">
                <a16:creationId xmlns:a16="http://schemas.microsoft.com/office/drawing/2014/main" id="{DFC3EE24-55EB-47CC-9D84-2DEDCC2151F0}"/>
              </a:ext>
            </a:extLst>
          </p:cNvPr>
          <p:cNvGrpSpPr>
            <a:grpSpLocks/>
          </p:cNvGrpSpPr>
          <p:nvPr/>
        </p:nvGrpSpPr>
        <p:grpSpPr bwMode="auto">
          <a:xfrm>
            <a:off x="2589610" y="2035971"/>
            <a:ext cx="589359" cy="3375422"/>
            <a:chOff x="1428728" y="1571612"/>
            <a:chExt cx="785818" cy="4500594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520AB5C-32C1-4E44-84F0-2EF7596154AD}"/>
                </a:ext>
              </a:extLst>
            </p:cNvPr>
            <p:cNvSpPr/>
            <p:nvPr/>
          </p:nvSpPr>
          <p:spPr>
            <a:xfrm>
              <a:off x="2000232" y="1571612"/>
              <a:ext cx="214314" cy="2143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CF82CA4-38A7-4B1B-9D6C-5EFEBAD9EE1B}"/>
                </a:ext>
              </a:extLst>
            </p:cNvPr>
            <p:cNvSpPr/>
            <p:nvPr/>
          </p:nvSpPr>
          <p:spPr>
            <a:xfrm>
              <a:off x="2000232" y="1928802"/>
              <a:ext cx="214314" cy="21431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2925115-7080-43BC-9866-CD602966101A}"/>
                </a:ext>
              </a:extLst>
            </p:cNvPr>
            <p:cNvSpPr/>
            <p:nvPr/>
          </p:nvSpPr>
          <p:spPr>
            <a:xfrm>
              <a:off x="2000232" y="2285992"/>
              <a:ext cx="214314" cy="2143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1E40D19-5421-45E0-BE18-2C83ACFEA7AD}"/>
                </a:ext>
              </a:extLst>
            </p:cNvPr>
            <p:cNvSpPr/>
            <p:nvPr/>
          </p:nvSpPr>
          <p:spPr>
            <a:xfrm>
              <a:off x="2000232" y="2643182"/>
              <a:ext cx="214314" cy="21431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C3CCC9C-45B6-4EE4-9BB3-C46B17BAE975}"/>
                </a:ext>
              </a:extLst>
            </p:cNvPr>
            <p:cNvSpPr/>
            <p:nvPr/>
          </p:nvSpPr>
          <p:spPr>
            <a:xfrm>
              <a:off x="2000232" y="3000372"/>
              <a:ext cx="214314" cy="2143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9D49DE5-0485-4613-8033-300CD10CA13C}"/>
                </a:ext>
              </a:extLst>
            </p:cNvPr>
            <p:cNvSpPr/>
            <p:nvPr/>
          </p:nvSpPr>
          <p:spPr>
            <a:xfrm>
              <a:off x="2000232" y="3357562"/>
              <a:ext cx="214314" cy="21431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2668524-5772-48A7-ABAA-614B23732141}"/>
                </a:ext>
              </a:extLst>
            </p:cNvPr>
            <p:cNvSpPr/>
            <p:nvPr/>
          </p:nvSpPr>
          <p:spPr>
            <a:xfrm>
              <a:off x="2000232" y="3714752"/>
              <a:ext cx="214314" cy="21431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3F73886-8D76-46D9-99F6-336DFADC81FD}"/>
                </a:ext>
              </a:extLst>
            </p:cNvPr>
            <p:cNvSpPr/>
            <p:nvPr/>
          </p:nvSpPr>
          <p:spPr>
            <a:xfrm>
              <a:off x="2000232" y="4071942"/>
              <a:ext cx="214314" cy="21431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BF495F8-AC63-4F77-B5A6-206CC9452187}"/>
                </a:ext>
              </a:extLst>
            </p:cNvPr>
            <p:cNvSpPr/>
            <p:nvPr/>
          </p:nvSpPr>
          <p:spPr>
            <a:xfrm>
              <a:off x="2000232" y="4429132"/>
              <a:ext cx="214314" cy="21431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79EA280-8B1F-4D93-AB8F-753AFA41D0AE}"/>
                </a:ext>
              </a:extLst>
            </p:cNvPr>
            <p:cNvSpPr/>
            <p:nvPr/>
          </p:nvSpPr>
          <p:spPr>
            <a:xfrm>
              <a:off x="2000232" y="4786322"/>
              <a:ext cx="214314" cy="21431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FA3022B-45AD-4E91-A87E-BE8510C37B33}"/>
                </a:ext>
              </a:extLst>
            </p:cNvPr>
            <p:cNvSpPr/>
            <p:nvPr/>
          </p:nvSpPr>
          <p:spPr>
            <a:xfrm>
              <a:off x="2000232" y="5143512"/>
              <a:ext cx="214314" cy="21431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26444F4-05B7-413E-A4F0-3C2EFDFC2202}"/>
                </a:ext>
              </a:extLst>
            </p:cNvPr>
            <p:cNvSpPr/>
            <p:nvPr/>
          </p:nvSpPr>
          <p:spPr>
            <a:xfrm>
              <a:off x="2000232" y="5500702"/>
              <a:ext cx="214314" cy="21431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25C60A0-FFA9-4C10-B1F7-5C91CBF3723D}"/>
                </a:ext>
              </a:extLst>
            </p:cNvPr>
            <p:cNvSpPr/>
            <p:nvPr/>
          </p:nvSpPr>
          <p:spPr>
            <a:xfrm>
              <a:off x="2000232" y="5857892"/>
              <a:ext cx="214314" cy="21431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7C2D0086-C1B3-4330-9178-5A24251272C9}"/>
                </a:ext>
              </a:extLst>
            </p:cNvPr>
            <p:cNvCxnSpPr>
              <a:stCxn id="21" idx="6"/>
              <a:endCxn id="46" idx="2"/>
            </p:cNvCxnSpPr>
            <p:nvPr/>
          </p:nvCxnSpPr>
          <p:spPr>
            <a:xfrm flipV="1">
              <a:off x="1428728" y="1679563"/>
              <a:ext cx="571504" cy="7143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8438F84-AC3E-47DC-B2AA-73938990866D}"/>
                </a:ext>
              </a:extLst>
            </p:cNvPr>
            <p:cNvCxnSpPr>
              <a:stCxn id="21" idx="6"/>
              <a:endCxn id="47" idx="3"/>
            </p:cNvCxnSpPr>
            <p:nvPr/>
          </p:nvCxnSpPr>
          <p:spPr>
            <a:xfrm flipV="1">
              <a:off x="1428728" y="2111366"/>
              <a:ext cx="603255" cy="28257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CE37448F-43D6-412C-8B33-A17A757A05F0}"/>
                </a:ext>
              </a:extLst>
            </p:cNvPr>
            <p:cNvCxnSpPr>
              <a:stCxn id="21" idx="6"/>
              <a:endCxn id="48" idx="2"/>
            </p:cNvCxnSpPr>
            <p:nvPr/>
          </p:nvCxnSpPr>
          <p:spPr>
            <a:xfrm>
              <a:off x="1428728" y="2393943"/>
              <a:ext cx="57150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EA55FBD-8A99-4F4A-967A-D86C828BA503}"/>
                </a:ext>
              </a:extLst>
            </p:cNvPr>
            <p:cNvCxnSpPr>
              <a:stCxn id="22" idx="6"/>
              <a:endCxn id="49" idx="2"/>
            </p:cNvCxnSpPr>
            <p:nvPr/>
          </p:nvCxnSpPr>
          <p:spPr>
            <a:xfrm>
              <a:off x="1428728" y="2751133"/>
              <a:ext cx="571504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5B270769-687F-403E-BFFC-54698D844CD5}"/>
                </a:ext>
              </a:extLst>
            </p:cNvPr>
            <p:cNvCxnSpPr>
              <a:stCxn id="22" idx="6"/>
              <a:endCxn id="50" idx="1"/>
            </p:cNvCxnSpPr>
            <p:nvPr/>
          </p:nvCxnSpPr>
          <p:spPr>
            <a:xfrm>
              <a:off x="1428728" y="2751133"/>
              <a:ext cx="603255" cy="2809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EC8AD929-B771-4CD7-9CD3-1B39E5089B11}"/>
                </a:ext>
              </a:extLst>
            </p:cNvPr>
            <p:cNvCxnSpPr>
              <a:stCxn id="22" idx="5"/>
              <a:endCxn id="51" idx="2"/>
            </p:cNvCxnSpPr>
            <p:nvPr/>
          </p:nvCxnSpPr>
          <p:spPr>
            <a:xfrm rot="16200000" flipH="1">
              <a:off x="1414440" y="2879721"/>
              <a:ext cx="639767" cy="53181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FCEB868C-AE98-43D6-A0D3-E08220AD75FA}"/>
                </a:ext>
              </a:extLst>
            </p:cNvPr>
            <p:cNvCxnSpPr>
              <a:stCxn id="23" idx="5"/>
              <a:endCxn id="52" idx="2"/>
            </p:cNvCxnSpPr>
            <p:nvPr/>
          </p:nvCxnSpPr>
          <p:spPr>
            <a:xfrm rot="16200000" flipH="1">
              <a:off x="1414441" y="3236910"/>
              <a:ext cx="639766" cy="53181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061F421-B563-40AA-94FF-9C039F84F9A3}"/>
                </a:ext>
              </a:extLst>
            </p:cNvPr>
            <p:cNvCxnSpPr>
              <a:stCxn id="24" idx="5"/>
              <a:endCxn id="53" idx="2"/>
            </p:cNvCxnSpPr>
            <p:nvPr/>
          </p:nvCxnSpPr>
          <p:spPr>
            <a:xfrm rot="16200000" flipH="1">
              <a:off x="1414440" y="3594101"/>
              <a:ext cx="639767" cy="53181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D7D3573B-C3FF-43CC-A51F-A608C4A3C8F8}"/>
                </a:ext>
              </a:extLst>
            </p:cNvPr>
            <p:cNvCxnSpPr>
              <a:stCxn id="28" idx="6"/>
              <a:endCxn id="54" idx="2"/>
            </p:cNvCxnSpPr>
            <p:nvPr/>
          </p:nvCxnSpPr>
          <p:spPr>
            <a:xfrm flipV="1">
              <a:off x="1428728" y="4537082"/>
              <a:ext cx="571504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1B4206E-AE21-4D17-A7FC-CB2E1D87CDC0}"/>
                </a:ext>
              </a:extLst>
            </p:cNvPr>
            <p:cNvCxnSpPr>
              <a:stCxn id="28" idx="6"/>
              <a:endCxn id="55" idx="2"/>
            </p:cNvCxnSpPr>
            <p:nvPr/>
          </p:nvCxnSpPr>
          <p:spPr>
            <a:xfrm>
              <a:off x="1428728" y="4894273"/>
              <a:ext cx="571504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A4B34890-A122-486F-8EA2-9D306BD71AD5}"/>
                </a:ext>
              </a:extLst>
            </p:cNvPr>
            <p:cNvCxnSpPr>
              <a:stCxn id="28" idx="6"/>
              <a:endCxn id="56" idx="2"/>
            </p:cNvCxnSpPr>
            <p:nvPr/>
          </p:nvCxnSpPr>
          <p:spPr>
            <a:xfrm>
              <a:off x="1428728" y="4894273"/>
              <a:ext cx="571504" cy="3571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259A03BD-4853-4BEA-B0C6-842B5AE1470A}"/>
                </a:ext>
              </a:extLst>
            </p:cNvPr>
            <p:cNvCxnSpPr>
              <a:stCxn id="31" idx="6"/>
              <a:endCxn id="57" idx="2"/>
            </p:cNvCxnSpPr>
            <p:nvPr/>
          </p:nvCxnSpPr>
          <p:spPr>
            <a:xfrm flipV="1">
              <a:off x="1428728" y="5608653"/>
              <a:ext cx="571504" cy="3571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91EEAC2A-1835-4195-B9E3-F7DCEF0805CE}"/>
                </a:ext>
              </a:extLst>
            </p:cNvPr>
            <p:cNvCxnSpPr>
              <a:stCxn id="31" idx="6"/>
              <a:endCxn id="58" idx="2"/>
            </p:cNvCxnSpPr>
            <p:nvPr/>
          </p:nvCxnSpPr>
          <p:spPr>
            <a:xfrm>
              <a:off x="1428728" y="5965842"/>
              <a:ext cx="57150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686">
            <a:extLst>
              <a:ext uri="{FF2B5EF4-FFF2-40B4-BE49-F238E27FC236}">
                <a16:creationId xmlns:a16="http://schemas.microsoft.com/office/drawing/2014/main" id="{53E155DE-38DD-49C5-86E8-D6AD8D6AF67F}"/>
              </a:ext>
            </a:extLst>
          </p:cNvPr>
          <p:cNvGrpSpPr>
            <a:grpSpLocks/>
          </p:cNvGrpSpPr>
          <p:nvPr/>
        </p:nvGrpSpPr>
        <p:grpSpPr bwMode="auto">
          <a:xfrm>
            <a:off x="3125391" y="2035971"/>
            <a:ext cx="589359" cy="3375422"/>
            <a:chOff x="2143108" y="1571612"/>
            <a:chExt cx="785818" cy="4500594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11B9ABEB-E1F7-43E3-BF38-72CBDD40523D}"/>
                </a:ext>
              </a:extLst>
            </p:cNvPr>
            <p:cNvSpPr/>
            <p:nvPr/>
          </p:nvSpPr>
          <p:spPr>
            <a:xfrm>
              <a:off x="2714612" y="1571612"/>
              <a:ext cx="214314" cy="2143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A75A300-7C2F-450E-9B1F-0D36D8556410}"/>
                </a:ext>
              </a:extLst>
            </p:cNvPr>
            <p:cNvSpPr/>
            <p:nvPr/>
          </p:nvSpPr>
          <p:spPr>
            <a:xfrm>
              <a:off x="2714612" y="1928802"/>
              <a:ext cx="214314" cy="21431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9D5E72E-C5F2-4173-AEB1-EF6CE9AD12A2}"/>
                </a:ext>
              </a:extLst>
            </p:cNvPr>
            <p:cNvSpPr/>
            <p:nvPr/>
          </p:nvSpPr>
          <p:spPr>
            <a:xfrm>
              <a:off x="2714612" y="2285992"/>
              <a:ext cx="214314" cy="2143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9AC2BA8-BEBF-424F-8191-1BDB9C655463}"/>
                </a:ext>
              </a:extLst>
            </p:cNvPr>
            <p:cNvSpPr/>
            <p:nvPr/>
          </p:nvSpPr>
          <p:spPr>
            <a:xfrm>
              <a:off x="2714612" y="2643182"/>
              <a:ext cx="214314" cy="21431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0135B1B-B243-439B-97A0-76FC083A2DD1}"/>
                </a:ext>
              </a:extLst>
            </p:cNvPr>
            <p:cNvSpPr/>
            <p:nvPr/>
          </p:nvSpPr>
          <p:spPr>
            <a:xfrm>
              <a:off x="2714612" y="3000372"/>
              <a:ext cx="214314" cy="2143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1D2AA64-EE6D-4E67-A8F9-A44A07329149}"/>
                </a:ext>
              </a:extLst>
            </p:cNvPr>
            <p:cNvSpPr/>
            <p:nvPr/>
          </p:nvSpPr>
          <p:spPr>
            <a:xfrm>
              <a:off x="2714612" y="3357562"/>
              <a:ext cx="214314" cy="21431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07EB1DA-C7DA-4DDA-9DF8-ABDD37B2F470}"/>
                </a:ext>
              </a:extLst>
            </p:cNvPr>
            <p:cNvSpPr/>
            <p:nvPr/>
          </p:nvSpPr>
          <p:spPr>
            <a:xfrm>
              <a:off x="2714612" y="3714752"/>
              <a:ext cx="214314" cy="21431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32C94603-3A71-4DC8-BCAD-CB0E83856138}"/>
                </a:ext>
              </a:extLst>
            </p:cNvPr>
            <p:cNvSpPr/>
            <p:nvPr/>
          </p:nvSpPr>
          <p:spPr>
            <a:xfrm>
              <a:off x="2714612" y="4071942"/>
              <a:ext cx="214314" cy="21431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BC4AE08-6E85-498C-A570-44A8252D837D}"/>
                </a:ext>
              </a:extLst>
            </p:cNvPr>
            <p:cNvSpPr/>
            <p:nvPr/>
          </p:nvSpPr>
          <p:spPr>
            <a:xfrm>
              <a:off x="2714612" y="4429132"/>
              <a:ext cx="214314" cy="21431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C4EFD6C9-402D-4BAC-866A-F5CDA64CF44D}"/>
                </a:ext>
              </a:extLst>
            </p:cNvPr>
            <p:cNvSpPr/>
            <p:nvPr/>
          </p:nvSpPr>
          <p:spPr>
            <a:xfrm>
              <a:off x="2714612" y="4786322"/>
              <a:ext cx="214314" cy="21431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C8A07D0-E133-4B8D-BB80-B4CAD12A1CC0}"/>
                </a:ext>
              </a:extLst>
            </p:cNvPr>
            <p:cNvSpPr/>
            <p:nvPr/>
          </p:nvSpPr>
          <p:spPr>
            <a:xfrm>
              <a:off x="2714612" y="5143512"/>
              <a:ext cx="214314" cy="21431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5F09CD4-7474-4332-91AC-A0CFE998A7FE}"/>
                </a:ext>
              </a:extLst>
            </p:cNvPr>
            <p:cNvSpPr/>
            <p:nvPr/>
          </p:nvSpPr>
          <p:spPr>
            <a:xfrm>
              <a:off x="2714612" y="5500702"/>
              <a:ext cx="214314" cy="21431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9761D2F9-437A-4E16-99F8-D581F5F3ED6C}"/>
                </a:ext>
              </a:extLst>
            </p:cNvPr>
            <p:cNvSpPr/>
            <p:nvPr/>
          </p:nvSpPr>
          <p:spPr>
            <a:xfrm>
              <a:off x="2714612" y="5857892"/>
              <a:ext cx="214314" cy="21431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2E79F083-7423-44F3-A7A6-016C3156D51C}"/>
                </a:ext>
              </a:extLst>
            </p:cNvPr>
            <p:cNvCxnSpPr>
              <a:stCxn id="47" idx="6"/>
              <a:endCxn id="73" idx="2"/>
            </p:cNvCxnSpPr>
            <p:nvPr/>
          </p:nvCxnSpPr>
          <p:spPr>
            <a:xfrm flipV="1">
              <a:off x="2143108" y="1679563"/>
              <a:ext cx="571504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0DE74529-9700-4D48-9243-08DF94A12ADB}"/>
                </a:ext>
              </a:extLst>
            </p:cNvPr>
            <p:cNvCxnSpPr>
              <a:stCxn id="48" idx="6"/>
              <a:endCxn id="74" idx="2"/>
            </p:cNvCxnSpPr>
            <p:nvPr/>
          </p:nvCxnSpPr>
          <p:spPr>
            <a:xfrm flipV="1">
              <a:off x="2143108" y="2036753"/>
              <a:ext cx="571504" cy="3571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B493FE5D-CF83-4F83-B4AF-F1654F069384}"/>
                </a:ext>
              </a:extLst>
            </p:cNvPr>
            <p:cNvCxnSpPr>
              <a:stCxn id="48" idx="6"/>
              <a:endCxn id="75" idx="2"/>
            </p:cNvCxnSpPr>
            <p:nvPr/>
          </p:nvCxnSpPr>
          <p:spPr>
            <a:xfrm>
              <a:off x="2143108" y="2393943"/>
              <a:ext cx="57150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41F38226-9AC0-4970-8BAF-579A7E4218C3}"/>
                </a:ext>
              </a:extLst>
            </p:cNvPr>
            <p:cNvCxnSpPr>
              <a:stCxn id="48" idx="6"/>
              <a:endCxn id="76" idx="2"/>
            </p:cNvCxnSpPr>
            <p:nvPr/>
          </p:nvCxnSpPr>
          <p:spPr>
            <a:xfrm>
              <a:off x="2143108" y="2393943"/>
              <a:ext cx="571504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68B72A37-36C1-4F32-B13C-68434507748A}"/>
                </a:ext>
              </a:extLst>
            </p:cNvPr>
            <p:cNvCxnSpPr>
              <a:stCxn id="50" idx="6"/>
              <a:endCxn id="77" idx="2"/>
            </p:cNvCxnSpPr>
            <p:nvPr/>
          </p:nvCxnSpPr>
          <p:spPr>
            <a:xfrm>
              <a:off x="2143108" y="3108323"/>
              <a:ext cx="57150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4E76D243-570B-4AAA-817C-BEEF4DF39B73}"/>
                </a:ext>
              </a:extLst>
            </p:cNvPr>
            <p:cNvCxnSpPr>
              <a:stCxn id="51" idx="6"/>
              <a:endCxn id="78" idx="2"/>
            </p:cNvCxnSpPr>
            <p:nvPr/>
          </p:nvCxnSpPr>
          <p:spPr>
            <a:xfrm>
              <a:off x="2143108" y="3465513"/>
              <a:ext cx="571504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AA8C2FB4-3742-490D-9989-A61641198739}"/>
                </a:ext>
              </a:extLst>
            </p:cNvPr>
            <p:cNvCxnSpPr>
              <a:stCxn id="53" idx="6"/>
              <a:endCxn id="79" idx="2"/>
            </p:cNvCxnSpPr>
            <p:nvPr/>
          </p:nvCxnSpPr>
          <p:spPr>
            <a:xfrm flipV="1">
              <a:off x="2214546" y="3822703"/>
              <a:ext cx="500067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49F86221-7A32-4035-8405-280DB6B32630}"/>
                </a:ext>
              </a:extLst>
            </p:cNvPr>
            <p:cNvCxnSpPr>
              <a:stCxn id="54" idx="6"/>
              <a:endCxn id="80" idx="2"/>
            </p:cNvCxnSpPr>
            <p:nvPr/>
          </p:nvCxnSpPr>
          <p:spPr>
            <a:xfrm flipV="1">
              <a:off x="2143108" y="4179893"/>
              <a:ext cx="571504" cy="3571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75331843-52BC-44C3-BCEF-24B92EC397C8}"/>
                </a:ext>
              </a:extLst>
            </p:cNvPr>
            <p:cNvCxnSpPr>
              <a:stCxn id="55" idx="6"/>
              <a:endCxn id="81" idx="2"/>
            </p:cNvCxnSpPr>
            <p:nvPr/>
          </p:nvCxnSpPr>
          <p:spPr>
            <a:xfrm flipV="1">
              <a:off x="2143108" y="4537082"/>
              <a:ext cx="571504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0B5ECA2A-104D-4491-8B52-55C6D1B1E952}"/>
                </a:ext>
              </a:extLst>
            </p:cNvPr>
            <p:cNvCxnSpPr>
              <a:stCxn id="55" idx="6"/>
              <a:endCxn id="82" idx="2"/>
            </p:cNvCxnSpPr>
            <p:nvPr/>
          </p:nvCxnSpPr>
          <p:spPr>
            <a:xfrm>
              <a:off x="2143108" y="4894273"/>
              <a:ext cx="571504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10332B9E-9017-4BF2-8D9C-2D2291439A37}"/>
                </a:ext>
              </a:extLst>
            </p:cNvPr>
            <p:cNvCxnSpPr>
              <a:stCxn id="56" idx="6"/>
              <a:endCxn id="84" idx="2"/>
            </p:cNvCxnSpPr>
            <p:nvPr/>
          </p:nvCxnSpPr>
          <p:spPr>
            <a:xfrm>
              <a:off x="2143108" y="5251462"/>
              <a:ext cx="571504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342FFB5-9447-47C8-A319-6821E7FA7B29}"/>
                </a:ext>
              </a:extLst>
            </p:cNvPr>
            <p:cNvCxnSpPr>
              <a:stCxn id="56" idx="6"/>
              <a:endCxn id="83" idx="2"/>
            </p:cNvCxnSpPr>
            <p:nvPr/>
          </p:nvCxnSpPr>
          <p:spPr>
            <a:xfrm>
              <a:off x="2143108" y="5251462"/>
              <a:ext cx="57150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908A3F4A-DCA0-44FC-9F84-287579A4C9F0}"/>
                </a:ext>
              </a:extLst>
            </p:cNvPr>
            <p:cNvCxnSpPr>
              <a:stCxn id="58" idx="6"/>
              <a:endCxn id="85" idx="2"/>
            </p:cNvCxnSpPr>
            <p:nvPr/>
          </p:nvCxnSpPr>
          <p:spPr>
            <a:xfrm>
              <a:off x="2143108" y="5965842"/>
              <a:ext cx="57150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687">
            <a:extLst>
              <a:ext uri="{FF2B5EF4-FFF2-40B4-BE49-F238E27FC236}">
                <a16:creationId xmlns:a16="http://schemas.microsoft.com/office/drawing/2014/main" id="{1C51604A-CFD9-4671-A42E-69002CF888BE}"/>
              </a:ext>
            </a:extLst>
          </p:cNvPr>
          <p:cNvGrpSpPr>
            <a:grpSpLocks/>
          </p:cNvGrpSpPr>
          <p:nvPr/>
        </p:nvGrpSpPr>
        <p:grpSpPr bwMode="auto">
          <a:xfrm>
            <a:off x="3661172" y="2035971"/>
            <a:ext cx="642938" cy="3375422"/>
            <a:chOff x="2857488" y="1571612"/>
            <a:chExt cx="857256" cy="4500594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4FAB36E-86C8-4579-85B3-9B60B2350A71}"/>
                </a:ext>
              </a:extLst>
            </p:cNvPr>
            <p:cNvSpPr/>
            <p:nvPr/>
          </p:nvSpPr>
          <p:spPr>
            <a:xfrm>
              <a:off x="3500429" y="1571612"/>
              <a:ext cx="214315" cy="2143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B2AF1753-AF78-4E47-9C5B-ECA025DEE780}"/>
                </a:ext>
              </a:extLst>
            </p:cNvPr>
            <p:cNvSpPr/>
            <p:nvPr/>
          </p:nvSpPr>
          <p:spPr>
            <a:xfrm>
              <a:off x="3500429" y="1928802"/>
              <a:ext cx="214315" cy="21431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467B349-9FE4-4079-96D8-B15E6FD463AC}"/>
                </a:ext>
              </a:extLst>
            </p:cNvPr>
            <p:cNvSpPr/>
            <p:nvPr/>
          </p:nvSpPr>
          <p:spPr>
            <a:xfrm>
              <a:off x="3500429" y="2285992"/>
              <a:ext cx="214315" cy="2143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89F09B6-2EFE-49D8-AD3D-258EFEC6345C}"/>
                </a:ext>
              </a:extLst>
            </p:cNvPr>
            <p:cNvSpPr/>
            <p:nvPr/>
          </p:nvSpPr>
          <p:spPr>
            <a:xfrm>
              <a:off x="3500429" y="2643182"/>
              <a:ext cx="214315" cy="21431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02B9B5DC-0D0D-48B2-A41E-F5BCE25AEE1D}"/>
                </a:ext>
              </a:extLst>
            </p:cNvPr>
            <p:cNvSpPr/>
            <p:nvPr/>
          </p:nvSpPr>
          <p:spPr>
            <a:xfrm>
              <a:off x="3500429" y="3000372"/>
              <a:ext cx="214315" cy="2143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B0C7E88-E541-4A8D-A067-8C81386AD0FA}"/>
                </a:ext>
              </a:extLst>
            </p:cNvPr>
            <p:cNvSpPr/>
            <p:nvPr/>
          </p:nvSpPr>
          <p:spPr>
            <a:xfrm>
              <a:off x="3500429" y="3357562"/>
              <a:ext cx="214315" cy="21431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BBB6549-624F-49FB-A182-13AA800587A6}"/>
                </a:ext>
              </a:extLst>
            </p:cNvPr>
            <p:cNvSpPr/>
            <p:nvPr/>
          </p:nvSpPr>
          <p:spPr>
            <a:xfrm>
              <a:off x="3500429" y="3714752"/>
              <a:ext cx="214315" cy="21431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40F5F34-B73C-4637-AB2C-672BA414BF9B}"/>
                </a:ext>
              </a:extLst>
            </p:cNvPr>
            <p:cNvSpPr/>
            <p:nvPr/>
          </p:nvSpPr>
          <p:spPr>
            <a:xfrm>
              <a:off x="3500429" y="4071942"/>
              <a:ext cx="214315" cy="21431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2E102285-2EFC-4D75-90C4-FA6092988865}"/>
                </a:ext>
              </a:extLst>
            </p:cNvPr>
            <p:cNvSpPr/>
            <p:nvPr/>
          </p:nvSpPr>
          <p:spPr>
            <a:xfrm>
              <a:off x="3500429" y="4429132"/>
              <a:ext cx="214315" cy="21431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6BEC1EC-3C5D-41DD-9FD0-571AEE35CBC5}"/>
                </a:ext>
              </a:extLst>
            </p:cNvPr>
            <p:cNvSpPr/>
            <p:nvPr/>
          </p:nvSpPr>
          <p:spPr>
            <a:xfrm>
              <a:off x="3500429" y="4786322"/>
              <a:ext cx="214315" cy="21431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0F9C12D7-C1EF-4A6E-9A52-6B81F604F286}"/>
                </a:ext>
              </a:extLst>
            </p:cNvPr>
            <p:cNvSpPr/>
            <p:nvPr/>
          </p:nvSpPr>
          <p:spPr>
            <a:xfrm>
              <a:off x="3500429" y="5143512"/>
              <a:ext cx="214315" cy="21431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382ACFD1-072B-4AF6-A545-6ED257BC6B57}"/>
                </a:ext>
              </a:extLst>
            </p:cNvPr>
            <p:cNvSpPr/>
            <p:nvPr/>
          </p:nvSpPr>
          <p:spPr>
            <a:xfrm>
              <a:off x="3500429" y="5500702"/>
              <a:ext cx="214315" cy="21431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075BD8-0B4F-4D4B-8A91-B499518858BE}"/>
                </a:ext>
              </a:extLst>
            </p:cNvPr>
            <p:cNvSpPr/>
            <p:nvPr/>
          </p:nvSpPr>
          <p:spPr>
            <a:xfrm>
              <a:off x="3500429" y="5857892"/>
              <a:ext cx="214315" cy="21431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1A75F427-D926-4288-A136-DB979701FF1A}"/>
                </a:ext>
              </a:extLst>
            </p:cNvPr>
            <p:cNvCxnSpPr>
              <a:stCxn id="74" idx="6"/>
              <a:endCxn id="102" idx="2"/>
            </p:cNvCxnSpPr>
            <p:nvPr/>
          </p:nvCxnSpPr>
          <p:spPr>
            <a:xfrm>
              <a:off x="2857488" y="2036753"/>
              <a:ext cx="642941" cy="3571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13245D8-9622-42E9-8E98-CF3751CA3DEE}"/>
                </a:ext>
              </a:extLst>
            </p:cNvPr>
            <p:cNvCxnSpPr>
              <a:stCxn id="74" idx="6"/>
              <a:endCxn id="100" idx="2"/>
            </p:cNvCxnSpPr>
            <p:nvPr/>
          </p:nvCxnSpPr>
          <p:spPr>
            <a:xfrm flipV="1">
              <a:off x="2857488" y="1679563"/>
              <a:ext cx="642941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0628C578-6708-4211-BE65-CBD049228FB8}"/>
                </a:ext>
              </a:extLst>
            </p:cNvPr>
            <p:cNvCxnSpPr>
              <a:stCxn id="74" idx="6"/>
              <a:endCxn id="101" idx="2"/>
            </p:cNvCxnSpPr>
            <p:nvPr/>
          </p:nvCxnSpPr>
          <p:spPr>
            <a:xfrm>
              <a:off x="2857488" y="2036753"/>
              <a:ext cx="642941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0C2F4739-BF6B-4F8D-9878-E42CA311E6A5}"/>
                </a:ext>
              </a:extLst>
            </p:cNvPr>
            <p:cNvCxnSpPr>
              <a:stCxn id="76" idx="6"/>
              <a:endCxn id="103" idx="2"/>
            </p:cNvCxnSpPr>
            <p:nvPr/>
          </p:nvCxnSpPr>
          <p:spPr>
            <a:xfrm>
              <a:off x="2857488" y="2751133"/>
              <a:ext cx="642941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6954FBDA-9A5F-422C-9FF5-F7005070AF82}"/>
                </a:ext>
              </a:extLst>
            </p:cNvPr>
            <p:cNvCxnSpPr>
              <a:stCxn id="76" idx="6"/>
              <a:endCxn id="104" idx="2"/>
            </p:cNvCxnSpPr>
            <p:nvPr/>
          </p:nvCxnSpPr>
          <p:spPr>
            <a:xfrm>
              <a:off x="2857488" y="2751133"/>
              <a:ext cx="642941" cy="3571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889FF8BF-F182-41DA-A218-5314B957BB1E}"/>
                </a:ext>
              </a:extLst>
            </p:cNvPr>
            <p:cNvCxnSpPr>
              <a:stCxn id="76" idx="6"/>
              <a:endCxn id="105" idx="1"/>
            </p:cNvCxnSpPr>
            <p:nvPr/>
          </p:nvCxnSpPr>
          <p:spPr>
            <a:xfrm>
              <a:off x="2857488" y="2751133"/>
              <a:ext cx="674692" cy="63817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1EB3F8CB-7850-4B82-85EA-94951696C02A}"/>
                </a:ext>
              </a:extLst>
            </p:cNvPr>
            <p:cNvCxnSpPr>
              <a:stCxn id="79" idx="6"/>
              <a:endCxn id="106" idx="2"/>
            </p:cNvCxnSpPr>
            <p:nvPr/>
          </p:nvCxnSpPr>
          <p:spPr>
            <a:xfrm>
              <a:off x="2857488" y="3822703"/>
              <a:ext cx="642941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AB993DCF-E152-436B-ABEE-2FAAFAED8514}"/>
                </a:ext>
              </a:extLst>
            </p:cNvPr>
            <p:cNvCxnSpPr>
              <a:stCxn id="79" idx="6"/>
              <a:endCxn id="107" idx="2"/>
            </p:cNvCxnSpPr>
            <p:nvPr/>
          </p:nvCxnSpPr>
          <p:spPr>
            <a:xfrm>
              <a:off x="2857488" y="3822703"/>
              <a:ext cx="642941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2328E410-E972-4455-B7F4-64F8CB52392C}"/>
                </a:ext>
              </a:extLst>
            </p:cNvPr>
            <p:cNvCxnSpPr>
              <a:stCxn id="80" idx="6"/>
              <a:endCxn id="108" idx="2"/>
            </p:cNvCxnSpPr>
            <p:nvPr/>
          </p:nvCxnSpPr>
          <p:spPr>
            <a:xfrm>
              <a:off x="2857488" y="4179893"/>
              <a:ext cx="642941" cy="3571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92B70B48-3D6B-4938-8BCF-56D928BCC8DC}"/>
                </a:ext>
              </a:extLst>
            </p:cNvPr>
            <p:cNvCxnSpPr>
              <a:stCxn id="82" idx="6"/>
              <a:endCxn id="109" idx="2"/>
            </p:cNvCxnSpPr>
            <p:nvPr/>
          </p:nvCxnSpPr>
          <p:spPr>
            <a:xfrm>
              <a:off x="2857488" y="4894273"/>
              <a:ext cx="642941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0F8CFCB4-DA64-4C24-B43E-4E535D421A2F}"/>
                </a:ext>
              </a:extLst>
            </p:cNvPr>
            <p:cNvCxnSpPr>
              <a:stCxn id="83" idx="6"/>
              <a:endCxn id="110" idx="2"/>
            </p:cNvCxnSpPr>
            <p:nvPr/>
          </p:nvCxnSpPr>
          <p:spPr>
            <a:xfrm>
              <a:off x="2857488" y="5251462"/>
              <a:ext cx="642941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28B0FE4C-AA47-40BB-A0A0-BFF6CEB8615D}"/>
                </a:ext>
              </a:extLst>
            </p:cNvPr>
            <p:cNvCxnSpPr>
              <a:stCxn id="85" idx="6"/>
              <a:endCxn id="111" idx="2"/>
            </p:cNvCxnSpPr>
            <p:nvPr/>
          </p:nvCxnSpPr>
          <p:spPr>
            <a:xfrm flipV="1">
              <a:off x="2857488" y="5608653"/>
              <a:ext cx="642941" cy="3571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C2F90B24-E246-4F1E-B36E-7178AC7E690F}"/>
                </a:ext>
              </a:extLst>
            </p:cNvPr>
            <p:cNvCxnSpPr>
              <a:stCxn id="85" idx="6"/>
              <a:endCxn id="112" idx="2"/>
            </p:cNvCxnSpPr>
            <p:nvPr/>
          </p:nvCxnSpPr>
          <p:spPr>
            <a:xfrm>
              <a:off x="2857488" y="5965842"/>
              <a:ext cx="642941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688">
            <a:extLst>
              <a:ext uri="{FF2B5EF4-FFF2-40B4-BE49-F238E27FC236}">
                <a16:creationId xmlns:a16="http://schemas.microsoft.com/office/drawing/2014/main" id="{1C7DBA76-3122-4AF7-9B52-FADF8E0BA6B8}"/>
              </a:ext>
            </a:extLst>
          </p:cNvPr>
          <p:cNvGrpSpPr>
            <a:grpSpLocks/>
          </p:cNvGrpSpPr>
          <p:nvPr/>
        </p:nvGrpSpPr>
        <p:grpSpPr bwMode="auto">
          <a:xfrm>
            <a:off x="4250533" y="2035971"/>
            <a:ext cx="589360" cy="3375422"/>
            <a:chOff x="3643306" y="1571612"/>
            <a:chExt cx="785818" cy="4500594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9C6C6A06-E8A1-4C48-85CC-4B58568942EB}"/>
                </a:ext>
              </a:extLst>
            </p:cNvPr>
            <p:cNvSpPr/>
            <p:nvPr/>
          </p:nvSpPr>
          <p:spPr>
            <a:xfrm>
              <a:off x="4214810" y="1571612"/>
              <a:ext cx="214314" cy="2143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160B558-71F5-4E0D-B090-CA4F1B6E3D40}"/>
                </a:ext>
              </a:extLst>
            </p:cNvPr>
            <p:cNvSpPr/>
            <p:nvPr/>
          </p:nvSpPr>
          <p:spPr>
            <a:xfrm>
              <a:off x="4214810" y="1928802"/>
              <a:ext cx="214314" cy="21431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2C14B33-6178-4FAE-91E9-AE091CD3B18C}"/>
                </a:ext>
              </a:extLst>
            </p:cNvPr>
            <p:cNvSpPr/>
            <p:nvPr/>
          </p:nvSpPr>
          <p:spPr>
            <a:xfrm>
              <a:off x="4214810" y="2285992"/>
              <a:ext cx="214314" cy="2143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CCB09ECE-1C46-4C55-BC24-96FD0B9B7F2D}"/>
                </a:ext>
              </a:extLst>
            </p:cNvPr>
            <p:cNvSpPr/>
            <p:nvPr/>
          </p:nvSpPr>
          <p:spPr>
            <a:xfrm>
              <a:off x="4214810" y="2643182"/>
              <a:ext cx="214314" cy="21431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636F1C7-283F-4436-BFA4-BE708DB0ECA8}"/>
                </a:ext>
              </a:extLst>
            </p:cNvPr>
            <p:cNvSpPr/>
            <p:nvPr/>
          </p:nvSpPr>
          <p:spPr>
            <a:xfrm>
              <a:off x="4214810" y="3000372"/>
              <a:ext cx="214314" cy="2143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CEEAE173-C42A-4BAE-B3F0-6B4DC810DB84}"/>
                </a:ext>
              </a:extLst>
            </p:cNvPr>
            <p:cNvSpPr/>
            <p:nvPr/>
          </p:nvSpPr>
          <p:spPr>
            <a:xfrm>
              <a:off x="4214810" y="3357562"/>
              <a:ext cx="214314" cy="21431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7783131-A81E-402E-8779-3912A5AC1F79}"/>
                </a:ext>
              </a:extLst>
            </p:cNvPr>
            <p:cNvSpPr/>
            <p:nvPr/>
          </p:nvSpPr>
          <p:spPr>
            <a:xfrm>
              <a:off x="4214810" y="3714752"/>
              <a:ext cx="214314" cy="21431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117CBE63-42B2-44F3-A48B-B527663AB802}"/>
                </a:ext>
              </a:extLst>
            </p:cNvPr>
            <p:cNvSpPr/>
            <p:nvPr/>
          </p:nvSpPr>
          <p:spPr>
            <a:xfrm>
              <a:off x="4214810" y="4071942"/>
              <a:ext cx="214314" cy="21431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825A0C9-0BC9-4815-8553-837785C97F69}"/>
                </a:ext>
              </a:extLst>
            </p:cNvPr>
            <p:cNvSpPr/>
            <p:nvPr/>
          </p:nvSpPr>
          <p:spPr>
            <a:xfrm>
              <a:off x="4214810" y="4429132"/>
              <a:ext cx="214314" cy="21431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BC3AC72A-7D5D-4690-8BC5-159353A76796}"/>
                </a:ext>
              </a:extLst>
            </p:cNvPr>
            <p:cNvSpPr/>
            <p:nvPr/>
          </p:nvSpPr>
          <p:spPr>
            <a:xfrm>
              <a:off x="4214810" y="4786322"/>
              <a:ext cx="214314" cy="21431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7FC35C08-9E35-41E0-A44C-135FCB018E02}"/>
                </a:ext>
              </a:extLst>
            </p:cNvPr>
            <p:cNvSpPr/>
            <p:nvPr/>
          </p:nvSpPr>
          <p:spPr>
            <a:xfrm>
              <a:off x="4214810" y="5143512"/>
              <a:ext cx="214314" cy="21431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89E0AF2A-DB60-423D-8322-46E1339B3F7D}"/>
                </a:ext>
              </a:extLst>
            </p:cNvPr>
            <p:cNvSpPr/>
            <p:nvPr/>
          </p:nvSpPr>
          <p:spPr>
            <a:xfrm>
              <a:off x="4214810" y="5500702"/>
              <a:ext cx="214314" cy="21431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FEF2761-ECBF-43F0-9A9B-AA60DCBE7AA1}"/>
                </a:ext>
              </a:extLst>
            </p:cNvPr>
            <p:cNvSpPr/>
            <p:nvPr/>
          </p:nvSpPr>
          <p:spPr>
            <a:xfrm>
              <a:off x="4214810" y="5857892"/>
              <a:ext cx="214314" cy="21431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DD8DB708-BD9D-4F50-922B-8958A09DF184}"/>
                </a:ext>
              </a:extLst>
            </p:cNvPr>
            <p:cNvCxnSpPr>
              <a:stCxn id="100" idx="6"/>
              <a:endCxn id="127" idx="2"/>
            </p:cNvCxnSpPr>
            <p:nvPr/>
          </p:nvCxnSpPr>
          <p:spPr>
            <a:xfrm>
              <a:off x="3643306" y="1679563"/>
              <a:ext cx="57150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9EBB603D-0B2C-4CE8-9F80-6A63CB11CD9E}"/>
                </a:ext>
              </a:extLst>
            </p:cNvPr>
            <p:cNvCxnSpPr>
              <a:stCxn id="101" idx="6"/>
              <a:endCxn id="128" idx="2"/>
            </p:cNvCxnSpPr>
            <p:nvPr/>
          </p:nvCxnSpPr>
          <p:spPr>
            <a:xfrm>
              <a:off x="3643306" y="2036753"/>
              <a:ext cx="571504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FCDA1F7E-5160-48A8-A95A-BFC144A824C8}"/>
                </a:ext>
              </a:extLst>
            </p:cNvPr>
            <p:cNvCxnSpPr>
              <a:stCxn id="102" idx="6"/>
              <a:endCxn id="129" idx="2"/>
            </p:cNvCxnSpPr>
            <p:nvPr/>
          </p:nvCxnSpPr>
          <p:spPr>
            <a:xfrm>
              <a:off x="3643306" y="2393943"/>
              <a:ext cx="57150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189C79FF-861E-4A99-BF58-8029795938A6}"/>
                </a:ext>
              </a:extLst>
            </p:cNvPr>
            <p:cNvCxnSpPr>
              <a:stCxn id="103" idx="6"/>
              <a:endCxn id="131" idx="2"/>
            </p:cNvCxnSpPr>
            <p:nvPr/>
          </p:nvCxnSpPr>
          <p:spPr>
            <a:xfrm>
              <a:off x="3643306" y="2751133"/>
              <a:ext cx="571504" cy="3571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6F4BA583-4696-490A-86BF-8BCDD3590E8E}"/>
                </a:ext>
              </a:extLst>
            </p:cNvPr>
            <p:cNvCxnSpPr>
              <a:stCxn id="103" idx="6"/>
              <a:endCxn id="130" idx="2"/>
            </p:cNvCxnSpPr>
            <p:nvPr/>
          </p:nvCxnSpPr>
          <p:spPr>
            <a:xfrm>
              <a:off x="3643306" y="2751133"/>
              <a:ext cx="571504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DB5B6D9A-238C-4D78-99A4-7E74FA80B8DB}"/>
                </a:ext>
              </a:extLst>
            </p:cNvPr>
            <p:cNvCxnSpPr>
              <a:stCxn id="105" idx="6"/>
              <a:endCxn id="132" idx="2"/>
            </p:cNvCxnSpPr>
            <p:nvPr/>
          </p:nvCxnSpPr>
          <p:spPr>
            <a:xfrm>
              <a:off x="3643306" y="3465513"/>
              <a:ext cx="571504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3C32E0AA-1F0A-49CB-9FEE-AC5C5AACE3B6}"/>
                </a:ext>
              </a:extLst>
            </p:cNvPr>
            <p:cNvCxnSpPr>
              <a:stCxn id="106" idx="6"/>
              <a:endCxn id="133" idx="1"/>
            </p:cNvCxnSpPr>
            <p:nvPr/>
          </p:nvCxnSpPr>
          <p:spPr>
            <a:xfrm flipV="1">
              <a:off x="3714744" y="3746502"/>
              <a:ext cx="531815" cy="7620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935948D6-09DE-45CD-9610-D08564B6C013}"/>
                </a:ext>
              </a:extLst>
            </p:cNvPr>
            <p:cNvCxnSpPr>
              <a:stCxn id="106" idx="6"/>
              <a:endCxn id="134" idx="1"/>
            </p:cNvCxnSpPr>
            <p:nvPr/>
          </p:nvCxnSpPr>
          <p:spPr>
            <a:xfrm>
              <a:off x="3714744" y="3822703"/>
              <a:ext cx="531815" cy="2809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273D53F2-8E0E-42EA-8385-44C23D116C39}"/>
                </a:ext>
              </a:extLst>
            </p:cNvPr>
            <p:cNvCxnSpPr>
              <a:stCxn id="108" idx="6"/>
              <a:endCxn id="135" idx="2"/>
            </p:cNvCxnSpPr>
            <p:nvPr/>
          </p:nvCxnSpPr>
          <p:spPr>
            <a:xfrm>
              <a:off x="3643306" y="4537082"/>
              <a:ext cx="57150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2C7B45A6-CEE6-4EC3-8217-A050537AD5F8}"/>
                </a:ext>
              </a:extLst>
            </p:cNvPr>
            <p:cNvCxnSpPr>
              <a:stCxn id="108" idx="6"/>
              <a:endCxn id="136" idx="2"/>
            </p:cNvCxnSpPr>
            <p:nvPr/>
          </p:nvCxnSpPr>
          <p:spPr>
            <a:xfrm>
              <a:off x="3643306" y="4537082"/>
              <a:ext cx="571504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A499EE67-438D-4313-B187-FAA6D6573848}"/>
                </a:ext>
              </a:extLst>
            </p:cNvPr>
            <p:cNvCxnSpPr>
              <a:stCxn id="110" idx="6"/>
              <a:endCxn id="137" idx="2"/>
            </p:cNvCxnSpPr>
            <p:nvPr/>
          </p:nvCxnSpPr>
          <p:spPr>
            <a:xfrm>
              <a:off x="3643306" y="5251462"/>
              <a:ext cx="57150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744659B6-C3EB-41F0-A6EF-BCE1A1D3AB4D}"/>
                </a:ext>
              </a:extLst>
            </p:cNvPr>
            <p:cNvCxnSpPr>
              <a:stCxn id="111" idx="6"/>
              <a:endCxn id="138" idx="2"/>
            </p:cNvCxnSpPr>
            <p:nvPr/>
          </p:nvCxnSpPr>
          <p:spPr>
            <a:xfrm>
              <a:off x="3643306" y="5608653"/>
              <a:ext cx="571504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02C9EEDD-E734-4C52-9EB6-35FA55E0CCAE}"/>
                </a:ext>
              </a:extLst>
            </p:cNvPr>
            <p:cNvCxnSpPr>
              <a:stCxn id="112" idx="6"/>
              <a:endCxn id="139" idx="2"/>
            </p:cNvCxnSpPr>
            <p:nvPr/>
          </p:nvCxnSpPr>
          <p:spPr>
            <a:xfrm>
              <a:off x="3643306" y="5965842"/>
              <a:ext cx="57150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689">
            <a:extLst>
              <a:ext uri="{FF2B5EF4-FFF2-40B4-BE49-F238E27FC236}">
                <a16:creationId xmlns:a16="http://schemas.microsoft.com/office/drawing/2014/main" id="{9D22E9D2-80A1-4C4C-A1D5-A3AF79FC1DBF}"/>
              </a:ext>
            </a:extLst>
          </p:cNvPr>
          <p:cNvGrpSpPr>
            <a:grpSpLocks/>
          </p:cNvGrpSpPr>
          <p:nvPr/>
        </p:nvGrpSpPr>
        <p:grpSpPr bwMode="auto">
          <a:xfrm>
            <a:off x="4786314" y="2035971"/>
            <a:ext cx="589360" cy="3375422"/>
            <a:chOff x="4357686" y="1571612"/>
            <a:chExt cx="785818" cy="4500594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7C613D4-3154-461F-A42D-8524653DA22F}"/>
                </a:ext>
              </a:extLst>
            </p:cNvPr>
            <p:cNvSpPr/>
            <p:nvPr/>
          </p:nvSpPr>
          <p:spPr>
            <a:xfrm>
              <a:off x="4929190" y="1571612"/>
              <a:ext cx="214314" cy="2143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E412E029-631E-4044-88EC-7358E3651440}"/>
                </a:ext>
              </a:extLst>
            </p:cNvPr>
            <p:cNvSpPr/>
            <p:nvPr/>
          </p:nvSpPr>
          <p:spPr>
            <a:xfrm>
              <a:off x="4929190" y="1928802"/>
              <a:ext cx="214314" cy="21431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ECECCD6-A82E-4E08-9281-8667412C55A0}"/>
                </a:ext>
              </a:extLst>
            </p:cNvPr>
            <p:cNvSpPr/>
            <p:nvPr/>
          </p:nvSpPr>
          <p:spPr>
            <a:xfrm>
              <a:off x="4929190" y="2285992"/>
              <a:ext cx="214314" cy="2143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1E713707-1CAC-480C-8C29-D07D6CEA5A91}"/>
                </a:ext>
              </a:extLst>
            </p:cNvPr>
            <p:cNvSpPr/>
            <p:nvPr/>
          </p:nvSpPr>
          <p:spPr>
            <a:xfrm>
              <a:off x="4929190" y="2643182"/>
              <a:ext cx="214314" cy="21431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2AAE297-C48E-46AF-B4AF-BCF8C495153E}"/>
                </a:ext>
              </a:extLst>
            </p:cNvPr>
            <p:cNvSpPr/>
            <p:nvPr/>
          </p:nvSpPr>
          <p:spPr>
            <a:xfrm>
              <a:off x="4929190" y="3000372"/>
              <a:ext cx="214314" cy="2143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567C4B40-523D-43D1-8E7A-6FF8F7DE175A}"/>
                </a:ext>
              </a:extLst>
            </p:cNvPr>
            <p:cNvSpPr/>
            <p:nvPr/>
          </p:nvSpPr>
          <p:spPr>
            <a:xfrm>
              <a:off x="4929190" y="3357562"/>
              <a:ext cx="214314" cy="21431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085EA84-6E24-4041-9977-0926D119ACEB}"/>
                </a:ext>
              </a:extLst>
            </p:cNvPr>
            <p:cNvSpPr/>
            <p:nvPr/>
          </p:nvSpPr>
          <p:spPr>
            <a:xfrm>
              <a:off x="4929190" y="3714752"/>
              <a:ext cx="214314" cy="21431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F964AF9B-1555-424C-9E03-D689C873772D}"/>
                </a:ext>
              </a:extLst>
            </p:cNvPr>
            <p:cNvSpPr/>
            <p:nvPr/>
          </p:nvSpPr>
          <p:spPr>
            <a:xfrm>
              <a:off x="4929190" y="4071942"/>
              <a:ext cx="214314" cy="21431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B0D3EE85-CCD8-4A91-9E7D-CC0EC88775F9}"/>
                </a:ext>
              </a:extLst>
            </p:cNvPr>
            <p:cNvSpPr/>
            <p:nvPr/>
          </p:nvSpPr>
          <p:spPr>
            <a:xfrm>
              <a:off x="4929190" y="4429132"/>
              <a:ext cx="214314" cy="21431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244033E9-8F09-49C1-9866-46733214E482}"/>
                </a:ext>
              </a:extLst>
            </p:cNvPr>
            <p:cNvSpPr/>
            <p:nvPr/>
          </p:nvSpPr>
          <p:spPr>
            <a:xfrm>
              <a:off x="4929190" y="4786322"/>
              <a:ext cx="214314" cy="21431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ADD52F9D-5BB3-4E75-A0C1-AD420637A4DE}"/>
                </a:ext>
              </a:extLst>
            </p:cNvPr>
            <p:cNvSpPr/>
            <p:nvPr/>
          </p:nvSpPr>
          <p:spPr>
            <a:xfrm>
              <a:off x="4929190" y="5143512"/>
              <a:ext cx="214314" cy="21431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1DEFA1DC-F149-4F4B-9A42-1A276083999B}"/>
                </a:ext>
              </a:extLst>
            </p:cNvPr>
            <p:cNvSpPr/>
            <p:nvPr/>
          </p:nvSpPr>
          <p:spPr>
            <a:xfrm>
              <a:off x="4929190" y="5500702"/>
              <a:ext cx="214314" cy="21431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2C763001-BD3D-42A9-94AF-610E19303803}"/>
                </a:ext>
              </a:extLst>
            </p:cNvPr>
            <p:cNvSpPr/>
            <p:nvPr/>
          </p:nvSpPr>
          <p:spPr>
            <a:xfrm>
              <a:off x="4929190" y="5857892"/>
              <a:ext cx="214314" cy="21431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A89BF4A1-27D3-48C0-B110-616F2F734379}"/>
                </a:ext>
              </a:extLst>
            </p:cNvPr>
            <p:cNvCxnSpPr>
              <a:stCxn id="128" idx="6"/>
              <a:endCxn id="154" idx="3"/>
            </p:cNvCxnSpPr>
            <p:nvPr/>
          </p:nvCxnSpPr>
          <p:spPr>
            <a:xfrm flipV="1">
              <a:off x="4357686" y="1754176"/>
              <a:ext cx="603254" cy="28257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B690B7A4-CD19-4483-8D11-1772C2A902CC}"/>
                </a:ext>
              </a:extLst>
            </p:cNvPr>
            <p:cNvCxnSpPr>
              <a:stCxn id="128" idx="6"/>
              <a:endCxn id="155" idx="2"/>
            </p:cNvCxnSpPr>
            <p:nvPr/>
          </p:nvCxnSpPr>
          <p:spPr>
            <a:xfrm>
              <a:off x="4357686" y="2036753"/>
              <a:ext cx="571504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E379A269-42EB-4308-9BEA-1D2096297390}"/>
                </a:ext>
              </a:extLst>
            </p:cNvPr>
            <p:cNvCxnSpPr>
              <a:stCxn id="129" idx="6"/>
              <a:endCxn id="156" idx="2"/>
            </p:cNvCxnSpPr>
            <p:nvPr/>
          </p:nvCxnSpPr>
          <p:spPr>
            <a:xfrm>
              <a:off x="4357686" y="2393943"/>
              <a:ext cx="57150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0CB235C4-905E-4ED9-A04B-E1B40E4EA37C}"/>
                </a:ext>
              </a:extLst>
            </p:cNvPr>
            <p:cNvCxnSpPr>
              <a:stCxn id="130" idx="6"/>
              <a:endCxn id="157" idx="2"/>
            </p:cNvCxnSpPr>
            <p:nvPr/>
          </p:nvCxnSpPr>
          <p:spPr>
            <a:xfrm>
              <a:off x="4357686" y="2751133"/>
              <a:ext cx="571504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ACCB1316-3212-4EB6-AF1A-6A2EFBA79389}"/>
                </a:ext>
              </a:extLst>
            </p:cNvPr>
            <p:cNvCxnSpPr>
              <a:stCxn id="130" idx="6"/>
              <a:endCxn id="158" idx="2"/>
            </p:cNvCxnSpPr>
            <p:nvPr/>
          </p:nvCxnSpPr>
          <p:spPr>
            <a:xfrm>
              <a:off x="4357686" y="2751133"/>
              <a:ext cx="571504" cy="3571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0A813023-C427-4222-ACF7-F8228C9757CA}"/>
                </a:ext>
              </a:extLst>
            </p:cNvPr>
            <p:cNvCxnSpPr>
              <a:stCxn id="132" idx="6"/>
              <a:endCxn id="159" idx="2"/>
            </p:cNvCxnSpPr>
            <p:nvPr/>
          </p:nvCxnSpPr>
          <p:spPr>
            <a:xfrm>
              <a:off x="4357686" y="3465513"/>
              <a:ext cx="571504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EF23FC1E-32AC-4F7C-B35C-4CACA268105F}"/>
                </a:ext>
              </a:extLst>
            </p:cNvPr>
            <p:cNvCxnSpPr>
              <a:stCxn id="133" idx="6"/>
              <a:endCxn id="160" idx="2"/>
            </p:cNvCxnSpPr>
            <p:nvPr/>
          </p:nvCxnSpPr>
          <p:spPr>
            <a:xfrm>
              <a:off x="4357686" y="3822703"/>
              <a:ext cx="57150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42CA3997-0C1A-4464-9483-E4378AFFF6C5}"/>
                </a:ext>
              </a:extLst>
            </p:cNvPr>
            <p:cNvCxnSpPr>
              <a:stCxn id="134" idx="6"/>
              <a:endCxn id="162" idx="2"/>
            </p:cNvCxnSpPr>
            <p:nvPr/>
          </p:nvCxnSpPr>
          <p:spPr>
            <a:xfrm>
              <a:off x="4357686" y="4179893"/>
              <a:ext cx="571504" cy="3571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710A6645-8FC0-474E-90D6-A78B120BD16D}"/>
                </a:ext>
              </a:extLst>
            </p:cNvPr>
            <p:cNvCxnSpPr>
              <a:stCxn id="134" idx="6"/>
              <a:endCxn id="163" idx="2"/>
            </p:cNvCxnSpPr>
            <p:nvPr/>
          </p:nvCxnSpPr>
          <p:spPr>
            <a:xfrm>
              <a:off x="4357686" y="4179893"/>
              <a:ext cx="571504" cy="7143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AC54735D-65A3-42AC-A6A4-1681FC5D8ED3}"/>
                </a:ext>
              </a:extLst>
            </p:cNvPr>
            <p:cNvCxnSpPr>
              <a:stCxn id="133" idx="6"/>
              <a:endCxn id="161" idx="2"/>
            </p:cNvCxnSpPr>
            <p:nvPr/>
          </p:nvCxnSpPr>
          <p:spPr>
            <a:xfrm>
              <a:off x="4357686" y="3822703"/>
              <a:ext cx="571504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378C53C2-609B-4B49-A3A4-11302C477F34}"/>
                </a:ext>
              </a:extLst>
            </p:cNvPr>
            <p:cNvCxnSpPr>
              <a:stCxn id="137" idx="6"/>
              <a:endCxn id="164" idx="2"/>
            </p:cNvCxnSpPr>
            <p:nvPr/>
          </p:nvCxnSpPr>
          <p:spPr>
            <a:xfrm>
              <a:off x="4357686" y="5251462"/>
              <a:ext cx="57150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9814840A-44AE-4461-B6EA-44C6308623AF}"/>
                </a:ext>
              </a:extLst>
            </p:cNvPr>
            <p:cNvCxnSpPr>
              <a:stCxn id="137" idx="6"/>
              <a:endCxn id="165" idx="2"/>
            </p:cNvCxnSpPr>
            <p:nvPr/>
          </p:nvCxnSpPr>
          <p:spPr>
            <a:xfrm>
              <a:off x="4357686" y="5251462"/>
              <a:ext cx="571504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E83D24AB-52F3-438C-9321-76EF845D58A4}"/>
                </a:ext>
              </a:extLst>
            </p:cNvPr>
            <p:cNvCxnSpPr>
              <a:stCxn id="139" idx="6"/>
              <a:endCxn id="166" idx="2"/>
            </p:cNvCxnSpPr>
            <p:nvPr/>
          </p:nvCxnSpPr>
          <p:spPr>
            <a:xfrm>
              <a:off x="4357686" y="5965842"/>
              <a:ext cx="57150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690">
            <a:extLst>
              <a:ext uri="{FF2B5EF4-FFF2-40B4-BE49-F238E27FC236}">
                <a16:creationId xmlns:a16="http://schemas.microsoft.com/office/drawing/2014/main" id="{579F670B-08E5-4222-BACD-D6264FE41CB1}"/>
              </a:ext>
            </a:extLst>
          </p:cNvPr>
          <p:cNvGrpSpPr>
            <a:grpSpLocks/>
          </p:cNvGrpSpPr>
          <p:nvPr/>
        </p:nvGrpSpPr>
        <p:grpSpPr bwMode="auto">
          <a:xfrm>
            <a:off x="5322094" y="2035971"/>
            <a:ext cx="642938" cy="3375422"/>
            <a:chOff x="5072066" y="1571612"/>
            <a:chExt cx="857256" cy="4500594"/>
          </a:xfrm>
        </p:grpSpPr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B00D644-D117-4BE8-82CD-098E68892D40}"/>
                </a:ext>
              </a:extLst>
            </p:cNvPr>
            <p:cNvSpPr/>
            <p:nvPr/>
          </p:nvSpPr>
          <p:spPr>
            <a:xfrm>
              <a:off x="5715009" y="1571612"/>
              <a:ext cx="214313" cy="2143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D54ECDD9-F361-426A-85A8-FECF26A4B4B9}"/>
                </a:ext>
              </a:extLst>
            </p:cNvPr>
            <p:cNvSpPr/>
            <p:nvPr/>
          </p:nvSpPr>
          <p:spPr>
            <a:xfrm>
              <a:off x="5715009" y="1928802"/>
              <a:ext cx="214313" cy="21431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1C0F4BBD-5CED-4387-BD25-035EF8575F78}"/>
                </a:ext>
              </a:extLst>
            </p:cNvPr>
            <p:cNvSpPr/>
            <p:nvPr/>
          </p:nvSpPr>
          <p:spPr>
            <a:xfrm>
              <a:off x="5715009" y="2285992"/>
              <a:ext cx="214313" cy="2143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3DD91904-7994-4511-B68A-9E49573A6BBD}"/>
                </a:ext>
              </a:extLst>
            </p:cNvPr>
            <p:cNvSpPr/>
            <p:nvPr/>
          </p:nvSpPr>
          <p:spPr>
            <a:xfrm>
              <a:off x="5715009" y="2643182"/>
              <a:ext cx="214313" cy="21431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15CDB8BE-F6BE-411B-8E26-12DEE3B8D63F}"/>
                </a:ext>
              </a:extLst>
            </p:cNvPr>
            <p:cNvSpPr/>
            <p:nvPr/>
          </p:nvSpPr>
          <p:spPr>
            <a:xfrm>
              <a:off x="5715009" y="3000372"/>
              <a:ext cx="214313" cy="2143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61A25496-CC80-49DC-B9A4-C9581D4F1F35}"/>
                </a:ext>
              </a:extLst>
            </p:cNvPr>
            <p:cNvSpPr/>
            <p:nvPr/>
          </p:nvSpPr>
          <p:spPr>
            <a:xfrm>
              <a:off x="5715009" y="3357562"/>
              <a:ext cx="214313" cy="21431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3945B341-5F4A-48C3-ACFB-E8565F4ADCCC}"/>
                </a:ext>
              </a:extLst>
            </p:cNvPr>
            <p:cNvSpPr/>
            <p:nvPr/>
          </p:nvSpPr>
          <p:spPr>
            <a:xfrm>
              <a:off x="5715009" y="3714752"/>
              <a:ext cx="214313" cy="21431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E0C7D682-62CC-4B03-B259-921184F9C6EF}"/>
                </a:ext>
              </a:extLst>
            </p:cNvPr>
            <p:cNvSpPr/>
            <p:nvPr/>
          </p:nvSpPr>
          <p:spPr>
            <a:xfrm>
              <a:off x="5715009" y="4071942"/>
              <a:ext cx="214313" cy="21431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F062BDDD-F81F-4BFA-A4F0-BD551B360875}"/>
                </a:ext>
              </a:extLst>
            </p:cNvPr>
            <p:cNvSpPr/>
            <p:nvPr/>
          </p:nvSpPr>
          <p:spPr>
            <a:xfrm>
              <a:off x="5715009" y="4429132"/>
              <a:ext cx="214313" cy="21431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CC83DAC9-F522-45D2-B74E-BC8F1BEACB01}"/>
                </a:ext>
              </a:extLst>
            </p:cNvPr>
            <p:cNvSpPr/>
            <p:nvPr/>
          </p:nvSpPr>
          <p:spPr>
            <a:xfrm>
              <a:off x="5715009" y="4786322"/>
              <a:ext cx="214313" cy="21431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6BC76D86-925B-4F95-91A1-0C28F257D8C6}"/>
                </a:ext>
              </a:extLst>
            </p:cNvPr>
            <p:cNvSpPr/>
            <p:nvPr/>
          </p:nvSpPr>
          <p:spPr>
            <a:xfrm>
              <a:off x="5715009" y="5143512"/>
              <a:ext cx="214313" cy="21431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60A1988D-1BB6-4796-9867-59DC77F7A905}"/>
                </a:ext>
              </a:extLst>
            </p:cNvPr>
            <p:cNvSpPr/>
            <p:nvPr/>
          </p:nvSpPr>
          <p:spPr>
            <a:xfrm>
              <a:off x="5715009" y="5500702"/>
              <a:ext cx="214313" cy="21431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0B998FED-965B-46AB-B374-E16CC0E083C7}"/>
                </a:ext>
              </a:extLst>
            </p:cNvPr>
            <p:cNvSpPr/>
            <p:nvPr/>
          </p:nvSpPr>
          <p:spPr>
            <a:xfrm>
              <a:off x="5715009" y="5857892"/>
              <a:ext cx="214313" cy="21431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C47121B0-EF4B-4316-97DE-AEB03F55E785}"/>
                </a:ext>
              </a:extLst>
            </p:cNvPr>
            <p:cNvCxnSpPr>
              <a:stCxn id="154" idx="6"/>
              <a:endCxn id="181" idx="2"/>
            </p:cNvCxnSpPr>
            <p:nvPr/>
          </p:nvCxnSpPr>
          <p:spPr>
            <a:xfrm>
              <a:off x="5072066" y="1679563"/>
              <a:ext cx="64294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5E237B1E-9445-4570-9DF4-77EDBFF040B8}"/>
                </a:ext>
              </a:extLst>
            </p:cNvPr>
            <p:cNvCxnSpPr>
              <a:stCxn id="154" idx="6"/>
              <a:endCxn id="182" idx="2"/>
            </p:cNvCxnSpPr>
            <p:nvPr/>
          </p:nvCxnSpPr>
          <p:spPr>
            <a:xfrm>
              <a:off x="5072066" y="1679563"/>
              <a:ext cx="642943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FCCD5C5A-7837-4178-8C82-F216F951F562}"/>
                </a:ext>
              </a:extLst>
            </p:cNvPr>
            <p:cNvCxnSpPr>
              <a:stCxn id="156" idx="6"/>
              <a:endCxn id="183" idx="2"/>
            </p:cNvCxnSpPr>
            <p:nvPr/>
          </p:nvCxnSpPr>
          <p:spPr>
            <a:xfrm>
              <a:off x="5072066" y="2393943"/>
              <a:ext cx="64294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621574F8-FB05-4001-BA7F-AA350AE44565}"/>
                </a:ext>
              </a:extLst>
            </p:cNvPr>
            <p:cNvCxnSpPr>
              <a:stCxn id="157" idx="6"/>
              <a:endCxn id="184" idx="2"/>
            </p:cNvCxnSpPr>
            <p:nvPr/>
          </p:nvCxnSpPr>
          <p:spPr>
            <a:xfrm>
              <a:off x="5072066" y="2751133"/>
              <a:ext cx="642943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4F5C81B3-57AE-41DA-9A64-4B1C549D0D5C}"/>
                </a:ext>
              </a:extLst>
            </p:cNvPr>
            <p:cNvCxnSpPr>
              <a:stCxn id="157" idx="6"/>
              <a:endCxn id="185" idx="2"/>
            </p:cNvCxnSpPr>
            <p:nvPr/>
          </p:nvCxnSpPr>
          <p:spPr>
            <a:xfrm>
              <a:off x="5072066" y="2751133"/>
              <a:ext cx="642943" cy="3571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3590622C-DABC-4FA5-B365-EB623172735E}"/>
                </a:ext>
              </a:extLst>
            </p:cNvPr>
            <p:cNvCxnSpPr>
              <a:stCxn id="159" idx="6"/>
              <a:endCxn id="186" idx="2"/>
            </p:cNvCxnSpPr>
            <p:nvPr/>
          </p:nvCxnSpPr>
          <p:spPr>
            <a:xfrm>
              <a:off x="5072066" y="3465513"/>
              <a:ext cx="642943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203FB6EC-D342-4E5F-B5B4-126DADF92AFA}"/>
                </a:ext>
              </a:extLst>
            </p:cNvPr>
            <p:cNvCxnSpPr>
              <a:stCxn id="160" idx="6"/>
              <a:endCxn id="187" idx="2"/>
            </p:cNvCxnSpPr>
            <p:nvPr/>
          </p:nvCxnSpPr>
          <p:spPr>
            <a:xfrm>
              <a:off x="5072066" y="3822703"/>
              <a:ext cx="64294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0C64893D-A11A-4AD4-8C2C-87E3D8D3AF75}"/>
                </a:ext>
              </a:extLst>
            </p:cNvPr>
            <p:cNvCxnSpPr>
              <a:stCxn id="161" idx="6"/>
              <a:endCxn id="188" idx="2"/>
            </p:cNvCxnSpPr>
            <p:nvPr/>
          </p:nvCxnSpPr>
          <p:spPr>
            <a:xfrm>
              <a:off x="5072066" y="4179893"/>
              <a:ext cx="642943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F80266A4-DB3B-4262-A7F3-EAEAEB5DD44A}"/>
                </a:ext>
              </a:extLst>
            </p:cNvPr>
            <p:cNvCxnSpPr>
              <a:stCxn id="161" idx="6"/>
              <a:endCxn id="189" idx="2"/>
            </p:cNvCxnSpPr>
            <p:nvPr/>
          </p:nvCxnSpPr>
          <p:spPr>
            <a:xfrm>
              <a:off x="5072066" y="4179893"/>
              <a:ext cx="642943" cy="3571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1289B5A1-3E55-4DE4-894E-7288A20F227E}"/>
                </a:ext>
              </a:extLst>
            </p:cNvPr>
            <p:cNvCxnSpPr>
              <a:stCxn id="163" idx="6"/>
              <a:endCxn id="190" idx="2"/>
            </p:cNvCxnSpPr>
            <p:nvPr/>
          </p:nvCxnSpPr>
          <p:spPr>
            <a:xfrm>
              <a:off x="5072066" y="4894273"/>
              <a:ext cx="642943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E0653EAA-500F-48F5-B08C-CD6D6E093E68}"/>
                </a:ext>
              </a:extLst>
            </p:cNvPr>
            <p:cNvCxnSpPr>
              <a:stCxn id="163" idx="6"/>
              <a:endCxn id="191" idx="2"/>
            </p:cNvCxnSpPr>
            <p:nvPr/>
          </p:nvCxnSpPr>
          <p:spPr>
            <a:xfrm>
              <a:off x="5072066" y="4894273"/>
              <a:ext cx="642943" cy="3571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>
              <a:extLst>
                <a:ext uri="{FF2B5EF4-FFF2-40B4-BE49-F238E27FC236}">
                  <a16:creationId xmlns:a16="http://schemas.microsoft.com/office/drawing/2014/main" id="{2E435D83-9677-4319-8645-0F611603D035}"/>
                </a:ext>
              </a:extLst>
            </p:cNvPr>
            <p:cNvCxnSpPr>
              <a:stCxn id="165" idx="6"/>
              <a:endCxn id="192" idx="2"/>
            </p:cNvCxnSpPr>
            <p:nvPr/>
          </p:nvCxnSpPr>
          <p:spPr>
            <a:xfrm>
              <a:off x="5072066" y="5608653"/>
              <a:ext cx="642943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ED5ADA4A-3708-467A-BAEC-1B00EBFD8184}"/>
                </a:ext>
              </a:extLst>
            </p:cNvPr>
            <p:cNvCxnSpPr>
              <a:stCxn id="165" idx="6"/>
              <a:endCxn id="193" idx="2"/>
            </p:cNvCxnSpPr>
            <p:nvPr/>
          </p:nvCxnSpPr>
          <p:spPr>
            <a:xfrm>
              <a:off x="5072066" y="5608653"/>
              <a:ext cx="642943" cy="3571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691">
            <a:extLst>
              <a:ext uri="{FF2B5EF4-FFF2-40B4-BE49-F238E27FC236}">
                <a16:creationId xmlns:a16="http://schemas.microsoft.com/office/drawing/2014/main" id="{E189D46F-B29C-4F41-8046-02CC3C6BEC7A}"/>
              </a:ext>
            </a:extLst>
          </p:cNvPr>
          <p:cNvGrpSpPr>
            <a:grpSpLocks/>
          </p:cNvGrpSpPr>
          <p:nvPr/>
        </p:nvGrpSpPr>
        <p:grpSpPr bwMode="auto">
          <a:xfrm>
            <a:off x="5887641" y="2035971"/>
            <a:ext cx="666750" cy="3375422"/>
            <a:chOff x="5826499" y="1571612"/>
            <a:chExt cx="888641" cy="4500594"/>
          </a:xfrm>
        </p:grpSpPr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796CFA66-515A-4958-AF27-52BD32BC1B96}"/>
                </a:ext>
              </a:extLst>
            </p:cNvPr>
            <p:cNvSpPr/>
            <p:nvPr/>
          </p:nvSpPr>
          <p:spPr>
            <a:xfrm>
              <a:off x="6500914" y="1571612"/>
              <a:ext cx="214226" cy="2143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AE91B10A-F156-44BA-9AF0-15E8B8764CF6}"/>
                </a:ext>
              </a:extLst>
            </p:cNvPr>
            <p:cNvSpPr/>
            <p:nvPr/>
          </p:nvSpPr>
          <p:spPr>
            <a:xfrm>
              <a:off x="6500914" y="1928802"/>
              <a:ext cx="214226" cy="21431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5EDCFD44-EBDA-49B1-B84B-29EF137A2601}"/>
                </a:ext>
              </a:extLst>
            </p:cNvPr>
            <p:cNvSpPr/>
            <p:nvPr/>
          </p:nvSpPr>
          <p:spPr>
            <a:xfrm>
              <a:off x="6500914" y="2285992"/>
              <a:ext cx="214226" cy="2143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880F6B42-359C-4A0B-AE05-DFD7B43D2459}"/>
                </a:ext>
              </a:extLst>
            </p:cNvPr>
            <p:cNvSpPr/>
            <p:nvPr/>
          </p:nvSpPr>
          <p:spPr>
            <a:xfrm>
              <a:off x="6500914" y="2643182"/>
              <a:ext cx="214226" cy="21431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1B862545-9FEE-411A-96D3-F31368EC480C}"/>
                </a:ext>
              </a:extLst>
            </p:cNvPr>
            <p:cNvSpPr/>
            <p:nvPr/>
          </p:nvSpPr>
          <p:spPr>
            <a:xfrm>
              <a:off x="6500914" y="3000372"/>
              <a:ext cx="214226" cy="2143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E02D0C77-698D-4F07-9CED-4EE3D8FBF111}"/>
                </a:ext>
              </a:extLst>
            </p:cNvPr>
            <p:cNvSpPr/>
            <p:nvPr/>
          </p:nvSpPr>
          <p:spPr>
            <a:xfrm>
              <a:off x="6500914" y="3357562"/>
              <a:ext cx="214226" cy="21431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889C4B8B-8FD4-4354-B6B3-369036D53A79}"/>
                </a:ext>
              </a:extLst>
            </p:cNvPr>
            <p:cNvSpPr/>
            <p:nvPr/>
          </p:nvSpPr>
          <p:spPr>
            <a:xfrm>
              <a:off x="6500914" y="3714752"/>
              <a:ext cx="214226" cy="21431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53AA32FF-C402-44B6-9D65-ECEE751FD513}"/>
                </a:ext>
              </a:extLst>
            </p:cNvPr>
            <p:cNvSpPr/>
            <p:nvPr/>
          </p:nvSpPr>
          <p:spPr>
            <a:xfrm>
              <a:off x="6500914" y="4071942"/>
              <a:ext cx="214226" cy="21431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B85BB980-89AA-4561-BBAB-2CFF77253712}"/>
                </a:ext>
              </a:extLst>
            </p:cNvPr>
            <p:cNvSpPr/>
            <p:nvPr/>
          </p:nvSpPr>
          <p:spPr>
            <a:xfrm>
              <a:off x="6500914" y="4429132"/>
              <a:ext cx="214226" cy="21431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29D8942A-C31E-4AD4-BAC2-6E1B7F321161}"/>
                </a:ext>
              </a:extLst>
            </p:cNvPr>
            <p:cNvSpPr/>
            <p:nvPr/>
          </p:nvSpPr>
          <p:spPr>
            <a:xfrm>
              <a:off x="6500914" y="4786322"/>
              <a:ext cx="214226" cy="21431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35D79B80-8818-4FC0-9B40-E20B2008345F}"/>
                </a:ext>
              </a:extLst>
            </p:cNvPr>
            <p:cNvSpPr/>
            <p:nvPr/>
          </p:nvSpPr>
          <p:spPr>
            <a:xfrm>
              <a:off x="6500914" y="5143512"/>
              <a:ext cx="214226" cy="21431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3F9CD5A6-A527-45F1-8C61-5AE12E4FC049}"/>
                </a:ext>
              </a:extLst>
            </p:cNvPr>
            <p:cNvSpPr/>
            <p:nvPr/>
          </p:nvSpPr>
          <p:spPr>
            <a:xfrm>
              <a:off x="6500914" y="5500702"/>
              <a:ext cx="214226" cy="21431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3EBDC16F-2CB1-47A5-94BB-B636AFFD2A9B}"/>
                </a:ext>
              </a:extLst>
            </p:cNvPr>
            <p:cNvSpPr/>
            <p:nvPr/>
          </p:nvSpPr>
          <p:spPr>
            <a:xfrm>
              <a:off x="6500914" y="5857892"/>
              <a:ext cx="214226" cy="21431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1AD6065-276B-4147-A914-C8503D8DE9F0}"/>
                </a:ext>
              </a:extLst>
            </p:cNvPr>
            <p:cNvCxnSpPr>
              <a:stCxn id="181" idx="6"/>
              <a:endCxn id="208" idx="2"/>
            </p:cNvCxnSpPr>
            <p:nvPr/>
          </p:nvCxnSpPr>
          <p:spPr>
            <a:xfrm>
              <a:off x="5858236" y="1679563"/>
              <a:ext cx="642677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1BA32F23-8D64-4275-A95A-91DE2607965F}"/>
                </a:ext>
              </a:extLst>
            </p:cNvPr>
            <p:cNvCxnSpPr>
              <a:stCxn id="181" idx="6"/>
              <a:endCxn id="209" idx="2"/>
            </p:cNvCxnSpPr>
            <p:nvPr/>
          </p:nvCxnSpPr>
          <p:spPr>
            <a:xfrm>
              <a:off x="5858236" y="1679563"/>
              <a:ext cx="642677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9430FA48-4D0D-4B7A-BE93-CE712EF655D0}"/>
                </a:ext>
              </a:extLst>
            </p:cNvPr>
            <p:cNvCxnSpPr>
              <a:stCxn id="181" idx="6"/>
              <a:endCxn id="210" idx="2"/>
            </p:cNvCxnSpPr>
            <p:nvPr/>
          </p:nvCxnSpPr>
          <p:spPr>
            <a:xfrm>
              <a:off x="5858236" y="1679563"/>
              <a:ext cx="642677" cy="7143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6C6F7C25-0BFA-4220-95C4-0735E9E6BA6D}"/>
                </a:ext>
              </a:extLst>
            </p:cNvPr>
            <p:cNvCxnSpPr>
              <a:stCxn id="184" idx="6"/>
              <a:endCxn id="211" idx="2"/>
            </p:cNvCxnSpPr>
            <p:nvPr/>
          </p:nvCxnSpPr>
          <p:spPr>
            <a:xfrm>
              <a:off x="5858236" y="2751133"/>
              <a:ext cx="642677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DB1A0CAA-7FEF-4658-A3D2-1F4AE23B7C42}"/>
                </a:ext>
              </a:extLst>
            </p:cNvPr>
            <p:cNvCxnSpPr>
              <a:stCxn id="185" idx="6"/>
              <a:endCxn id="212" idx="2"/>
            </p:cNvCxnSpPr>
            <p:nvPr/>
          </p:nvCxnSpPr>
          <p:spPr>
            <a:xfrm>
              <a:off x="5858236" y="3108323"/>
              <a:ext cx="642677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>
              <a:extLst>
                <a:ext uri="{FF2B5EF4-FFF2-40B4-BE49-F238E27FC236}">
                  <a16:creationId xmlns:a16="http://schemas.microsoft.com/office/drawing/2014/main" id="{F3649EE8-852B-486A-9971-997E8C5703EE}"/>
                </a:ext>
              </a:extLst>
            </p:cNvPr>
            <p:cNvCxnSpPr>
              <a:stCxn id="185" idx="6"/>
              <a:endCxn id="213" idx="2"/>
            </p:cNvCxnSpPr>
            <p:nvPr/>
          </p:nvCxnSpPr>
          <p:spPr>
            <a:xfrm>
              <a:off x="5858236" y="3108323"/>
              <a:ext cx="642677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7CBFCC9E-A3FD-41A6-9964-96B8C97BEE7A}"/>
                </a:ext>
              </a:extLst>
            </p:cNvPr>
            <p:cNvCxnSpPr>
              <a:stCxn id="187" idx="6"/>
              <a:endCxn id="214" idx="2"/>
            </p:cNvCxnSpPr>
            <p:nvPr/>
          </p:nvCxnSpPr>
          <p:spPr>
            <a:xfrm>
              <a:off x="5858236" y="3822703"/>
              <a:ext cx="642677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D8F865AB-209D-43C3-AD02-72B1DD11EA8F}"/>
                </a:ext>
              </a:extLst>
            </p:cNvPr>
            <p:cNvCxnSpPr>
              <a:stCxn id="187" idx="6"/>
              <a:endCxn id="215" idx="2"/>
            </p:cNvCxnSpPr>
            <p:nvPr/>
          </p:nvCxnSpPr>
          <p:spPr>
            <a:xfrm>
              <a:off x="5858236" y="3822703"/>
              <a:ext cx="642677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41D70182-9EF1-4E35-AA1B-C663DF32D2F3}"/>
                </a:ext>
              </a:extLst>
            </p:cNvPr>
            <p:cNvCxnSpPr>
              <a:stCxn id="189" idx="6"/>
              <a:endCxn id="216" idx="2"/>
            </p:cNvCxnSpPr>
            <p:nvPr/>
          </p:nvCxnSpPr>
          <p:spPr>
            <a:xfrm>
              <a:off x="5858236" y="4537082"/>
              <a:ext cx="642677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8CD01FA9-A43E-481D-A38A-7125D128D031}"/>
                </a:ext>
              </a:extLst>
            </p:cNvPr>
            <p:cNvCxnSpPr>
              <a:stCxn id="190" idx="6"/>
              <a:endCxn id="217" idx="2"/>
            </p:cNvCxnSpPr>
            <p:nvPr/>
          </p:nvCxnSpPr>
          <p:spPr>
            <a:xfrm>
              <a:off x="5858236" y="4894273"/>
              <a:ext cx="642677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9AA3940F-8EF7-4640-9BB6-FE6E4C3274E6}"/>
                </a:ext>
              </a:extLst>
            </p:cNvPr>
            <p:cNvCxnSpPr>
              <a:stCxn id="190" idx="6"/>
              <a:endCxn id="218" idx="2"/>
            </p:cNvCxnSpPr>
            <p:nvPr/>
          </p:nvCxnSpPr>
          <p:spPr>
            <a:xfrm>
              <a:off x="5858236" y="4894273"/>
              <a:ext cx="642677" cy="3571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1546AB81-3249-45D8-A171-6231F3768795}"/>
                </a:ext>
              </a:extLst>
            </p:cNvPr>
            <p:cNvCxnSpPr>
              <a:stCxn id="191" idx="5"/>
              <a:endCxn id="219" idx="2"/>
            </p:cNvCxnSpPr>
            <p:nvPr/>
          </p:nvCxnSpPr>
          <p:spPr>
            <a:xfrm rot="16200000" flipH="1">
              <a:off x="6023212" y="5129363"/>
              <a:ext cx="280989" cy="67441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>
              <a:extLst>
                <a:ext uri="{FF2B5EF4-FFF2-40B4-BE49-F238E27FC236}">
                  <a16:creationId xmlns:a16="http://schemas.microsoft.com/office/drawing/2014/main" id="{84B16DC1-8C45-47C9-8696-F24D190FCEE6}"/>
                </a:ext>
              </a:extLst>
            </p:cNvPr>
            <p:cNvCxnSpPr>
              <a:stCxn id="192" idx="6"/>
              <a:endCxn id="220" idx="2"/>
            </p:cNvCxnSpPr>
            <p:nvPr/>
          </p:nvCxnSpPr>
          <p:spPr>
            <a:xfrm>
              <a:off x="5858236" y="5608653"/>
              <a:ext cx="642677" cy="3571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692">
            <a:extLst>
              <a:ext uri="{FF2B5EF4-FFF2-40B4-BE49-F238E27FC236}">
                <a16:creationId xmlns:a16="http://schemas.microsoft.com/office/drawing/2014/main" id="{B156966F-8ECF-44AD-BAFC-53C919CDD3EB}"/>
              </a:ext>
            </a:extLst>
          </p:cNvPr>
          <p:cNvGrpSpPr>
            <a:grpSpLocks/>
          </p:cNvGrpSpPr>
          <p:nvPr/>
        </p:nvGrpSpPr>
        <p:grpSpPr bwMode="auto">
          <a:xfrm>
            <a:off x="6500813" y="2035971"/>
            <a:ext cx="696516" cy="3375422"/>
            <a:chOff x="6643702" y="1571612"/>
            <a:chExt cx="928694" cy="4500594"/>
          </a:xfrm>
        </p:grpSpPr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310DD013-7EFA-457F-8E54-F3434869B9A3}"/>
                </a:ext>
              </a:extLst>
            </p:cNvPr>
            <p:cNvSpPr/>
            <p:nvPr/>
          </p:nvSpPr>
          <p:spPr>
            <a:xfrm>
              <a:off x="7358082" y="1571612"/>
              <a:ext cx="214314" cy="2143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DA2931CF-BD0B-4B4A-A346-27271FC01A49}"/>
                </a:ext>
              </a:extLst>
            </p:cNvPr>
            <p:cNvSpPr/>
            <p:nvPr/>
          </p:nvSpPr>
          <p:spPr>
            <a:xfrm>
              <a:off x="7358082" y="1928802"/>
              <a:ext cx="214314" cy="21431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3CA42B4E-DFD5-489E-AFE0-53D7F54BDD35}"/>
                </a:ext>
              </a:extLst>
            </p:cNvPr>
            <p:cNvSpPr/>
            <p:nvPr/>
          </p:nvSpPr>
          <p:spPr>
            <a:xfrm>
              <a:off x="7358082" y="2285992"/>
              <a:ext cx="214314" cy="2143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2D13AD82-4800-45F5-A4BE-B9DC5F82EB73}"/>
                </a:ext>
              </a:extLst>
            </p:cNvPr>
            <p:cNvSpPr/>
            <p:nvPr/>
          </p:nvSpPr>
          <p:spPr>
            <a:xfrm>
              <a:off x="7358082" y="2643182"/>
              <a:ext cx="214314" cy="21431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AE321A4B-FF85-4525-AF6A-9895E29B4D14}"/>
                </a:ext>
              </a:extLst>
            </p:cNvPr>
            <p:cNvSpPr/>
            <p:nvPr/>
          </p:nvSpPr>
          <p:spPr>
            <a:xfrm>
              <a:off x="7358082" y="3000372"/>
              <a:ext cx="214314" cy="2143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08229621-AFE9-4458-8CEF-673979CB7391}"/>
                </a:ext>
              </a:extLst>
            </p:cNvPr>
            <p:cNvSpPr/>
            <p:nvPr/>
          </p:nvSpPr>
          <p:spPr>
            <a:xfrm>
              <a:off x="7358082" y="3357562"/>
              <a:ext cx="214314" cy="21431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C48843DC-46AE-430F-BEBC-28313FF13578}"/>
                </a:ext>
              </a:extLst>
            </p:cNvPr>
            <p:cNvSpPr/>
            <p:nvPr/>
          </p:nvSpPr>
          <p:spPr>
            <a:xfrm>
              <a:off x="7358082" y="3714752"/>
              <a:ext cx="214314" cy="21431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2CC938AE-F671-4103-BEB2-301B783AE3B5}"/>
                </a:ext>
              </a:extLst>
            </p:cNvPr>
            <p:cNvSpPr/>
            <p:nvPr/>
          </p:nvSpPr>
          <p:spPr>
            <a:xfrm>
              <a:off x="7358082" y="4071942"/>
              <a:ext cx="214314" cy="21431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2F2598A2-6138-418E-A2D3-5BA4D2A40355}"/>
                </a:ext>
              </a:extLst>
            </p:cNvPr>
            <p:cNvSpPr/>
            <p:nvPr/>
          </p:nvSpPr>
          <p:spPr>
            <a:xfrm>
              <a:off x="7358082" y="4429132"/>
              <a:ext cx="214314" cy="21431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E748974F-61B5-4214-93E0-A1662CC640DC}"/>
                </a:ext>
              </a:extLst>
            </p:cNvPr>
            <p:cNvSpPr/>
            <p:nvPr/>
          </p:nvSpPr>
          <p:spPr>
            <a:xfrm>
              <a:off x="7358082" y="4786322"/>
              <a:ext cx="214314" cy="21431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3A7B33F3-EDC1-487C-B887-A7B922C46174}"/>
                </a:ext>
              </a:extLst>
            </p:cNvPr>
            <p:cNvSpPr/>
            <p:nvPr/>
          </p:nvSpPr>
          <p:spPr>
            <a:xfrm>
              <a:off x="7358082" y="5143512"/>
              <a:ext cx="214314" cy="21431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9081685C-78CB-4D85-8D2E-F037D978D658}"/>
                </a:ext>
              </a:extLst>
            </p:cNvPr>
            <p:cNvSpPr/>
            <p:nvPr/>
          </p:nvSpPr>
          <p:spPr>
            <a:xfrm>
              <a:off x="7358082" y="5500702"/>
              <a:ext cx="214314" cy="21431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6EFB9CF8-9BCD-49E7-ADB0-C1DEC8409808}"/>
                </a:ext>
              </a:extLst>
            </p:cNvPr>
            <p:cNvSpPr/>
            <p:nvPr/>
          </p:nvSpPr>
          <p:spPr>
            <a:xfrm>
              <a:off x="7358082" y="5857892"/>
              <a:ext cx="214314" cy="21431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6D8CAFB5-C909-4729-A793-C423FAC5F294}"/>
                </a:ext>
              </a:extLst>
            </p:cNvPr>
            <p:cNvCxnSpPr>
              <a:stCxn id="208" idx="6"/>
              <a:endCxn id="235" idx="2"/>
            </p:cNvCxnSpPr>
            <p:nvPr/>
          </p:nvCxnSpPr>
          <p:spPr>
            <a:xfrm>
              <a:off x="6643702" y="1679563"/>
              <a:ext cx="71438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EB49B530-076A-4267-9824-64132FF23ACB}"/>
                </a:ext>
              </a:extLst>
            </p:cNvPr>
            <p:cNvCxnSpPr>
              <a:stCxn id="210" idx="6"/>
              <a:endCxn id="236" idx="2"/>
            </p:cNvCxnSpPr>
            <p:nvPr/>
          </p:nvCxnSpPr>
          <p:spPr>
            <a:xfrm flipV="1">
              <a:off x="6643702" y="2036753"/>
              <a:ext cx="714380" cy="3571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5EE6656C-85B5-49ED-8C57-68E0D666E9EF}"/>
                </a:ext>
              </a:extLst>
            </p:cNvPr>
            <p:cNvCxnSpPr>
              <a:stCxn id="210" idx="6"/>
              <a:endCxn id="237" idx="2"/>
            </p:cNvCxnSpPr>
            <p:nvPr/>
          </p:nvCxnSpPr>
          <p:spPr>
            <a:xfrm>
              <a:off x="6643702" y="2393943"/>
              <a:ext cx="71438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5BE60F88-02BF-4B4D-B926-C2B5C5282C30}"/>
                </a:ext>
              </a:extLst>
            </p:cNvPr>
            <p:cNvCxnSpPr>
              <a:stCxn id="210" idx="6"/>
              <a:endCxn id="238" idx="2"/>
            </p:cNvCxnSpPr>
            <p:nvPr/>
          </p:nvCxnSpPr>
          <p:spPr>
            <a:xfrm>
              <a:off x="6643702" y="2393943"/>
              <a:ext cx="714380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94A6FC06-5CF0-48A0-838A-22BCCD3CDD2A}"/>
                </a:ext>
              </a:extLst>
            </p:cNvPr>
            <p:cNvCxnSpPr>
              <a:stCxn id="212" idx="6"/>
              <a:endCxn id="239" idx="2"/>
            </p:cNvCxnSpPr>
            <p:nvPr/>
          </p:nvCxnSpPr>
          <p:spPr>
            <a:xfrm>
              <a:off x="6643702" y="3108323"/>
              <a:ext cx="71438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6FD85E98-31F6-4227-B206-67B874B44C08}"/>
                </a:ext>
              </a:extLst>
            </p:cNvPr>
            <p:cNvCxnSpPr>
              <a:stCxn id="213" idx="6"/>
              <a:endCxn id="240" idx="2"/>
            </p:cNvCxnSpPr>
            <p:nvPr/>
          </p:nvCxnSpPr>
          <p:spPr>
            <a:xfrm>
              <a:off x="6715140" y="3465513"/>
              <a:ext cx="642941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D3CAC1EF-8F33-4FAF-86FB-05827B48DC2B}"/>
                </a:ext>
              </a:extLst>
            </p:cNvPr>
            <p:cNvCxnSpPr>
              <a:stCxn id="214" idx="6"/>
              <a:endCxn id="241" idx="2"/>
            </p:cNvCxnSpPr>
            <p:nvPr/>
          </p:nvCxnSpPr>
          <p:spPr>
            <a:xfrm>
              <a:off x="6643702" y="3822703"/>
              <a:ext cx="71438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6117061D-D700-4AD3-862B-4EE4C8F2666F}"/>
                </a:ext>
              </a:extLst>
            </p:cNvPr>
            <p:cNvCxnSpPr>
              <a:stCxn id="216" idx="6"/>
              <a:endCxn id="242" idx="2"/>
            </p:cNvCxnSpPr>
            <p:nvPr/>
          </p:nvCxnSpPr>
          <p:spPr>
            <a:xfrm flipV="1">
              <a:off x="6643702" y="4179893"/>
              <a:ext cx="714380" cy="3571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>
              <a:extLst>
                <a:ext uri="{FF2B5EF4-FFF2-40B4-BE49-F238E27FC236}">
                  <a16:creationId xmlns:a16="http://schemas.microsoft.com/office/drawing/2014/main" id="{CE957876-5B11-487E-9695-890C16589983}"/>
                </a:ext>
              </a:extLst>
            </p:cNvPr>
            <p:cNvCxnSpPr>
              <a:stCxn id="216" idx="6"/>
              <a:endCxn id="243" idx="2"/>
            </p:cNvCxnSpPr>
            <p:nvPr/>
          </p:nvCxnSpPr>
          <p:spPr>
            <a:xfrm>
              <a:off x="6643702" y="4537082"/>
              <a:ext cx="71438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B8EBD7FC-B105-45E8-A4B8-4DFE1CD52C49}"/>
                </a:ext>
              </a:extLst>
            </p:cNvPr>
            <p:cNvCxnSpPr>
              <a:stCxn id="217" idx="6"/>
              <a:endCxn id="244" idx="2"/>
            </p:cNvCxnSpPr>
            <p:nvPr/>
          </p:nvCxnSpPr>
          <p:spPr>
            <a:xfrm>
              <a:off x="6643702" y="4894273"/>
              <a:ext cx="714380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59173DE9-6AC6-443E-8433-E422CA6B96F9}"/>
                </a:ext>
              </a:extLst>
            </p:cNvPr>
            <p:cNvCxnSpPr>
              <a:stCxn id="219" idx="6"/>
              <a:endCxn id="247" idx="3"/>
            </p:cNvCxnSpPr>
            <p:nvPr/>
          </p:nvCxnSpPr>
          <p:spPr>
            <a:xfrm>
              <a:off x="6643702" y="5608653"/>
              <a:ext cx="746130" cy="43180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B126293D-24B1-4FD9-A538-C79E86A29E87}"/>
                </a:ext>
              </a:extLst>
            </p:cNvPr>
            <p:cNvCxnSpPr>
              <a:stCxn id="219" idx="6"/>
              <a:endCxn id="245" idx="2"/>
            </p:cNvCxnSpPr>
            <p:nvPr/>
          </p:nvCxnSpPr>
          <p:spPr>
            <a:xfrm flipV="1">
              <a:off x="6643702" y="5251462"/>
              <a:ext cx="714380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76476028-82FA-4E95-A14F-BD6CB74B1F8F}"/>
                </a:ext>
              </a:extLst>
            </p:cNvPr>
            <p:cNvCxnSpPr>
              <a:stCxn id="219" idx="6"/>
              <a:endCxn id="246" idx="2"/>
            </p:cNvCxnSpPr>
            <p:nvPr/>
          </p:nvCxnSpPr>
          <p:spPr>
            <a:xfrm>
              <a:off x="6643702" y="5608653"/>
              <a:ext cx="714380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661" name="TextBox 368">
            <a:extLst>
              <a:ext uri="{FF2B5EF4-FFF2-40B4-BE49-F238E27FC236}">
                <a16:creationId xmlns:a16="http://schemas.microsoft.com/office/drawing/2014/main" id="{5863DD4D-6575-4EBF-A507-F9B04436F8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0158" y="3536156"/>
            <a:ext cx="383438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/>
              <a:t>Ne</a:t>
            </a:r>
          </a:p>
        </p:txBody>
      </p:sp>
      <p:sp>
        <p:nvSpPr>
          <p:cNvPr id="263" name="Left Brace 262">
            <a:extLst>
              <a:ext uri="{FF2B5EF4-FFF2-40B4-BE49-F238E27FC236}">
                <a16:creationId xmlns:a16="http://schemas.microsoft.com/office/drawing/2014/main" id="{BACF0001-5E67-4A56-8558-2EE38126BE0C}"/>
              </a:ext>
            </a:extLst>
          </p:cNvPr>
          <p:cNvSpPr/>
          <p:nvPr/>
        </p:nvSpPr>
        <p:spPr>
          <a:xfrm>
            <a:off x="1678781" y="1928812"/>
            <a:ext cx="214313" cy="348257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270" name="Right Brace 269">
            <a:extLst>
              <a:ext uri="{FF2B5EF4-FFF2-40B4-BE49-F238E27FC236}">
                <a16:creationId xmlns:a16="http://schemas.microsoft.com/office/drawing/2014/main" id="{AF5EFB9B-457B-4D6F-AE78-D15A6CA02156}"/>
              </a:ext>
            </a:extLst>
          </p:cNvPr>
          <p:cNvSpPr/>
          <p:nvPr/>
        </p:nvSpPr>
        <p:spPr>
          <a:xfrm>
            <a:off x="7250908" y="1982393"/>
            <a:ext cx="160735" cy="155376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1350" dirty="0"/>
          </a:p>
        </p:txBody>
      </p:sp>
      <p:sp>
        <p:nvSpPr>
          <p:cNvPr id="271" name="Right Brace 270">
            <a:extLst>
              <a:ext uri="{FF2B5EF4-FFF2-40B4-BE49-F238E27FC236}">
                <a16:creationId xmlns:a16="http://schemas.microsoft.com/office/drawing/2014/main" id="{39252543-5CC4-41CF-94DE-347BB961777D}"/>
              </a:ext>
            </a:extLst>
          </p:cNvPr>
          <p:cNvSpPr/>
          <p:nvPr/>
        </p:nvSpPr>
        <p:spPr>
          <a:xfrm>
            <a:off x="7250908" y="3643315"/>
            <a:ext cx="160735" cy="18216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1350" dirty="0"/>
          </a:p>
        </p:txBody>
      </p:sp>
      <p:sp>
        <p:nvSpPr>
          <p:cNvPr id="27665" name="TextBox 271">
            <a:extLst>
              <a:ext uri="{FF2B5EF4-FFF2-40B4-BE49-F238E27FC236}">
                <a16:creationId xmlns:a16="http://schemas.microsoft.com/office/drawing/2014/main" id="{77BE2534-2632-4A68-96C3-6EBFBE991F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4018" y="2625330"/>
            <a:ext cx="742511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>
                <a:latin typeface="Arial" panose="020B0604020202020204" pitchFamily="34" charset="0"/>
              </a:rPr>
              <a:t>Deme1</a:t>
            </a:r>
          </a:p>
        </p:txBody>
      </p:sp>
      <p:sp>
        <p:nvSpPr>
          <p:cNvPr id="27666" name="TextBox 272">
            <a:extLst>
              <a:ext uri="{FF2B5EF4-FFF2-40B4-BE49-F238E27FC236}">
                <a16:creationId xmlns:a16="http://schemas.microsoft.com/office/drawing/2014/main" id="{D9898415-B737-4D26-AB5F-BDB0F6427D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8063" y="4383881"/>
            <a:ext cx="742511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>
                <a:latin typeface="Arial" panose="020B0604020202020204" pitchFamily="34" charset="0"/>
              </a:rPr>
              <a:t>Deme2</a:t>
            </a:r>
          </a:p>
        </p:txBody>
      </p:sp>
      <p:grpSp>
        <p:nvGrpSpPr>
          <p:cNvPr id="18" name="Group 304">
            <a:extLst>
              <a:ext uri="{FF2B5EF4-FFF2-40B4-BE49-F238E27FC236}">
                <a16:creationId xmlns:a16="http://schemas.microsoft.com/office/drawing/2014/main" id="{A901182C-6AE0-45F7-B026-0F3378D83EE2}"/>
              </a:ext>
            </a:extLst>
          </p:cNvPr>
          <p:cNvGrpSpPr>
            <a:grpSpLocks/>
          </p:cNvGrpSpPr>
          <p:nvPr/>
        </p:nvGrpSpPr>
        <p:grpSpPr bwMode="auto">
          <a:xfrm>
            <a:off x="2268142" y="1928813"/>
            <a:ext cx="1111202" cy="4041446"/>
            <a:chOff x="1500166" y="1428735"/>
            <a:chExt cx="1482415" cy="5388632"/>
          </a:xfrm>
        </p:grpSpPr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78A679E1-5BA8-488A-80C6-D60705E35769}"/>
                </a:ext>
              </a:extLst>
            </p:cNvPr>
            <p:cNvCxnSpPr/>
            <p:nvPr/>
          </p:nvCxnSpPr>
          <p:spPr>
            <a:xfrm rot="5400000" flipH="1" flipV="1">
              <a:off x="-213939" y="3857608"/>
              <a:ext cx="4929222" cy="71476"/>
            </a:xfrm>
            <a:prstGeom prst="line">
              <a:avLst/>
            </a:prstGeom>
            <a:ln w="444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73" name="TextBox 303">
              <a:extLst>
                <a:ext uri="{FF2B5EF4-FFF2-40B4-BE49-F238E27FC236}">
                  <a16:creationId xmlns:a16="http://schemas.microsoft.com/office/drawing/2014/main" id="{427313A0-4272-45C3-8B83-88C893E865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0166" y="6417255"/>
              <a:ext cx="1482415" cy="400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350">
                  <a:latin typeface="Arial" panose="020B0604020202020204" pitchFamily="34" charset="0"/>
                </a:rPr>
                <a:t>Time of split</a:t>
              </a:r>
            </a:p>
          </p:txBody>
        </p:sp>
      </p:grpSp>
      <p:grpSp>
        <p:nvGrpSpPr>
          <p:cNvPr id="19" name="Group 310">
            <a:extLst>
              <a:ext uri="{FF2B5EF4-FFF2-40B4-BE49-F238E27FC236}">
                <a16:creationId xmlns:a16="http://schemas.microsoft.com/office/drawing/2014/main" id="{7E1375F0-0CC3-4747-966C-B50BE77979E1}"/>
              </a:ext>
            </a:extLst>
          </p:cNvPr>
          <p:cNvGrpSpPr>
            <a:grpSpLocks/>
          </p:cNvGrpSpPr>
          <p:nvPr/>
        </p:nvGrpSpPr>
        <p:grpSpPr bwMode="auto">
          <a:xfrm>
            <a:off x="3043238" y="3473056"/>
            <a:ext cx="5019343" cy="300082"/>
            <a:chOff x="2533610" y="3488296"/>
            <a:chExt cx="6691791" cy="399508"/>
          </a:xfrm>
        </p:grpSpPr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E0607CD8-22C9-4B9F-A52B-7609D364D42D}"/>
                </a:ext>
              </a:extLst>
            </p:cNvPr>
            <p:cNvCxnSpPr/>
            <p:nvPr/>
          </p:nvCxnSpPr>
          <p:spPr>
            <a:xfrm flipV="1">
              <a:off x="2533610" y="3638882"/>
              <a:ext cx="5733480" cy="14267"/>
            </a:xfrm>
            <a:prstGeom prst="line">
              <a:avLst/>
            </a:prstGeom>
            <a:ln w="444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71" name="TextBox 309">
              <a:extLst>
                <a:ext uri="{FF2B5EF4-FFF2-40B4-BE49-F238E27FC236}">
                  <a16:creationId xmlns:a16="http://schemas.microsoft.com/office/drawing/2014/main" id="{22634A1E-03BE-48C3-ACF9-2552E0E20E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86776" y="3488296"/>
              <a:ext cx="938625" cy="399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350">
                  <a:latin typeface="Arial" panose="020B0604020202020204" pitchFamily="34" charset="0"/>
                </a:rPr>
                <a:t>Barrier</a:t>
              </a:r>
            </a:p>
          </p:txBody>
        </p:sp>
      </p:grpSp>
      <p:sp>
        <p:nvSpPr>
          <p:cNvPr id="312" name="Rectangular Callout 311">
            <a:extLst>
              <a:ext uri="{FF2B5EF4-FFF2-40B4-BE49-F238E27FC236}">
                <a16:creationId xmlns:a16="http://schemas.microsoft.com/office/drawing/2014/main" id="{C5819E0D-2E73-417A-AEFF-67C53582C130}"/>
              </a:ext>
            </a:extLst>
          </p:cNvPr>
          <p:cNvSpPr/>
          <p:nvPr/>
        </p:nvSpPr>
        <p:spPr>
          <a:xfrm>
            <a:off x="3178971" y="4822033"/>
            <a:ext cx="1446610" cy="803672"/>
          </a:xfrm>
          <a:prstGeom prst="wedgeRectCallout">
            <a:avLst>
              <a:gd name="adj1" fmla="val -67182"/>
              <a:gd name="adj2" fmla="val -2012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50" dirty="0">
                <a:solidFill>
                  <a:schemeClr val="tx1"/>
                </a:solidFill>
              </a:rPr>
              <a:t>Demes evolve independently</a:t>
            </a:r>
          </a:p>
        </p:txBody>
      </p:sp>
      <p:sp>
        <p:nvSpPr>
          <p:cNvPr id="261" name="CuadroTexto 2"/>
          <p:cNvSpPr txBox="1">
            <a:spLocks noGrp="1"/>
          </p:cNvSpPr>
          <p:nvPr>
            <p:ph type="title"/>
          </p:nvPr>
        </p:nvSpPr>
        <p:spPr>
          <a:xfrm>
            <a:off x="458272" y="813882"/>
            <a:ext cx="8227457" cy="842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s-ES" sz="2100" dirty="0">
                <a:solidFill>
                  <a:srgbClr val="EC6C6A"/>
                </a:solidFill>
                <a:latin typeface="DIN Alternate Bold"/>
                <a:cs typeface="DIN Alternate Bold"/>
              </a:rPr>
              <a:t>GOING BEYOND WRIGHT-FISHER</a:t>
            </a:r>
            <a:br>
              <a:rPr lang="es-ES" sz="2100" dirty="0">
                <a:solidFill>
                  <a:srgbClr val="EC6C6A"/>
                </a:solidFill>
                <a:latin typeface="DIN Alternate Bold"/>
                <a:cs typeface="DIN Alternate Bold"/>
              </a:rPr>
            </a:br>
            <a:r>
              <a:rPr lang="es-ES" sz="2100" dirty="0">
                <a:solidFill>
                  <a:srgbClr val="EC6C6A"/>
                </a:solidFill>
                <a:latin typeface="DIN Alternate Bold"/>
                <a:cs typeface="DIN Alternate Bold"/>
              </a:rPr>
              <a:t>POPULATION SUBSTRUCTURE AND COALESCENCE</a:t>
            </a:r>
            <a:endParaRPr lang="es-ES" sz="1800" dirty="0">
              <a:solidFill>
                <a:srgbClr val="EC6C6A"/>
              </a:solidFill>
              <a:latin typeface="DIN Alternate Bold"/>
              <a:cs typeface="DIN Alternate Bold"/>
            </a:endParaRPr>
          </a:p>
        </p:txBody>
      </p:sp>
    </p:spTree>
    <p:extLst>
      <p:ext uri="{BB962C8B-B14F-4D97-AF65-F5344CB8AC3E}">
        <p14:creationId xmlns:p14="http://schemas.microsoft.com/office/powerpoint/2010/main" val="15283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3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" grpId="0" build="allAtOnce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5" name="Group 305">
            <a:extLst>
              <a:ext uri="{FF2B5EF4-FFF2-40B4-BE49-F238E27FC236}">
                <a16:creationId xmlns:a16="http://schemas.microsoft.com/office/drawing/2014/main" id="{6E71CD44-C023-4A71-8511-C48942D4D2B6}"/>
              </a:ext>
            </a:extLst>
          </p:cNvPr>
          <p:cNvGrpSpPr>
            <a:grpSpLocks/>
          </p:cNvGrpSpPr>
          <p:nvPr/>
        </p:nvGrpSpPr>
        <p:grpSpPr bwMode="auto">
          <a:xfrm>
            <a:off x="1250156" y="1928815"/>
            <a:ext cx="6856497" cy="3536156"/>
            <a:chOff x="142875" y="1428750"/>
            <a:chExt cx="9141405" cy="4714894"/>
          </a:xfrm>
        </p:grpSpPr>
        <p:grpSp>
          <p:nvGrpSpPr>
            <p:cNvPr id="28677" name="Group 633">
              <a:extLst>
                <a:ext uri="{FF2B5EF4-FFF2-40B4-BE49-F238E27FC236}">
                  <a16:creationId xmlns:a16="http://schemas.microsoft.com/office/drawing/2014/main" id="{C4BD8458-A25F-4700-8149-80A5850CFD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8813" y="1571625"/>
              <a:ext cx="785812" cy="4500563"/>
              <a:chOff x="1428728" y="1571612"/>
              <a:chExt cx="785818" cy="4500594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6D21C79A-409F-442B-AD89-353666E8469B}"/>
                  </a:ext>
                </a:extLst>
              </p:cNvPr>
              <p:cNvSpPr/>
              <p:nvPr/>
            </p:nvSpPr>
            <p:spPr>
              <a:xfrm>
                <a:off x="2000080" y="1571613"/>
                <a:ext cx="214300" cy="21431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7CDAC5C-B91F-4212-97F6-750C5ACA3550}"/>
                  </a:ext>
                </a:extLst>
              </p:cNvPr>
              <p:cNvSpPr/>
              <p:nvPr/>
            </p:nvSpPr>
            <p:spPr>
              <a:xfrm>
                <a:off x="2000080" y="1928805"/>
                <a:ext cx="214300" cy="21431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1C5C634-3877-43A9-AC2A-D2C8B73998DE}"/>
                  </a:ext>
                </a:extLst>
              </p:cNvPr>
              <p:cNvSpPr/>
              <p:nvPr/>
            </p:nvSpPr>
            <p:spPr>
              <a:xfrm>
                <a:off x="2000080" y="2285996"/>
                <a:ext cx="214300" cy="21431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49FF3F95-353F-40CE-AD98-F7EAA1240073}"/>
                  </a:ext>
                </a:extLst>
              </p:cNvPr>
              <p:cNvSpPr/>
              <p:nvPr/>
            </p:nvSpPr>
            <p:spPr>
              <a:xfrm>
                <a:off x="2000080" y="2643188"/>
                <a:ext cx="214300" cy="21431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E52FCD8C-FC52-4390-9A08-74A63620BC0C}"/>
                  </a:ext>
                </a:extLst>
              </p:cNvPr>
              <p:cNvSpPr/>
              <p:nvPr/>
            </p:nvSpPr>
            <p:spPr>
              <a:xfrm>
                <a:off x="2000080" y="3000379"/>
                <a:ext cx="214300" cy="21431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E4003541-0470-4C35-8AE4-5DF48A30708A}"/>
                  </a:ext>
                </a:extLst>
              </p:cNvPr>
              <p:cNvSpPr/>
              <p:nvPr/>
            </p:nvSpPr>
            <p:spPr>
              <a:xfrm>
                <a:off x="2000080" y="3357570"/>
                <a:ext cx="214300" cy="21431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AB2C8826-B3D4-41F6-99C0-907684A553E8}"/>
                  </a:ext>
                </a:extLst>
              </p:cNvPr>
              <p:cNvSpPr/>
              <p:nvPr/>
            </p:nvSpPr>
            <p:spPr>
              <a:xfrm>
                <a:off x="2000080" y="3714761"/>
                <a:ext cx="214300" cy="21431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13EBBB61-0344-4B55-B39F-A6686ABD5DD3}"/>
                  </a:ext>
                </a:extLst>
              </p:cNvPr>
              <p:cNvSpPr/>
              <p:nvPr/>
            </p:nvSpPr>
            <p:spPr>
              <a:xfrm>
                <a:off x="2000080" y="4071953"/>
                <a:ext cx="214300" cy="214314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0BEC9AD-25C7-4FF2-9023-9F58081CAFBE}"/>
                  </a:ext>
                </a:extLst>
              </p:cNvPr>
              <p:cNvSpPr/>
              <p:nvPr/>
            </p:nvSpPr>
            <p:spPr>
              <a:xfrm>
                <a:off x="2000080" y="4429144"/>
                <a:ext cx="214300" cy="21431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34A87F16-1A89-4722-AE73-57627A513240}"/>
                  </a:ext>
                </a:extLst>
              </p:cNvPr>
              <p:cNvSpPr/>
              <p:nvPr/>
            </p:nvSpPr>
            <p:spPr>
              <a:xfrm>
                <a:off x="2000080" y="4786336"/>
                <a:ext cx="214300" cy="214314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B7160037-6F94-4F5B-886B-DAE2FD2CD9E1}"/>
                  </a:ext>
                </a:extLst>
              </p:cNvPr>
              <p:cNvSpPr/>
              <p:nvPr/>
            </p:nvSpPr>
            <p:spPr>
              <a:xfrm>
                <a:off x="2000080" y="5143527"/>
                <a:ext cx="214300" cy="21431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5A1D6559-56AC-4B24-A28A-0A7BC9FD04FF}"/>
                  </a:ext>
                </a:extLst>
              </p:cNvPr>
              <p:cNvSpPr/>
              <p:nvPr/>
            </p:nvSpPr>
            <p:spPr>
              <a:xfrm>
                <a:off x="2000080" y="5500719"/>
                <a:ext cx="214300" cy="214314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6A8DD4A5-7E29-481A-B5F1-0E268392792F}"/>
                  </a:ext>
                </a:extLst>
              </p:cNvPr>
              <p:cNvSpPr/>
              <p:nvPr/>
            </p:nvSpPr>
            <p:spPr>
              <a:xfrm>
                <a:off x="2000080" y="5857910"/>
                <a:ext cx="214300" cy="21431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EC7E8B69-C4A9-487C-903B-A287EF685D7C}"/>
                  </a:ext>
                </a:extLst>
              </p:cNvPr>
              <p:cNvCxnSpPr>
                <a:endCxn id="46" idx="2"/>
              </p:cNvCxnSpPr>
              <p:nvPr/>
            </p:nvCxnSpPr>
            <p:spPr>
              <a:xfrm flipV="1">
                <a:off x="1428613" y="1679564"/>
                <a:ext cx="571467" cy="71438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1F13E7B3-2147-40FC-A49E-4C9E2C4A78A2}"/>
                  </a:ext>
                </a:extLst>
              </p:cNvPr>
              <p:cNvCxnSpPr>
                <a:endCxn id="47" idx="3"/>
              </p:cNvCxnSpPr>
              <p:nvPr/>
            </p:nvCxnSpPr>
            <p:spPr>
              <a:xfrm flipV="1">
                <a:off x="1428613" y="2111369"/>
                <a:ext cx="603215" cy="28257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6FB83DF3-7630-41B8-8958-3240D44241B9}"/>
                  </a:ext>
                </a:extLst>
              </p:cNvPr>
              <p:cNvCxnSpPr>
                <a:endCxn id="48" idx="2"/>
              </p:cNvCxnSpPr>
              <p:nvPr/>
            </p:nvCxnSpPr>
            <p:spPr>
              <a:xfrm>
                <a:off x="1428613" y="2393947"/>
                <a:ext cx="571467" cy="158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B273B57A-9AAE-45A0-95F6-ABF150B62657}"/>
                  </a:ext>
                </a:extLst>
              </p:cNvPr>
              <p:cNvCxnSpPr>
                <a:endCxn id="49" idx="2"/>
              </p:cNvCxnSpPr>
              <p:nvPr/>
            </p:nvCxnSpPr>
            <p:spPr>
              <a:xfrm>
                <a:off x="1428613" y="2751139"/>
                <a:ext cx="571467" cy="158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65F0DFEE-40E8-4D3A-8986-8DE2FF9BEEE3}"/>
                  </a:ext>
                </a:extLst>
              </p:cNvPr>
              <p:cNvCxnSpPr>
                <a:endCxn id="50" idx="1"/>
              </p:cNvCxnSpPr>
              <p:nvPr/>
            </p:nvCxnSpPr>
            <p:spPr>
              <a:xfrm>
                <a:off x="1428613" y="2751139"/>
                <a:ext cx="603215" cy="28099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B2F1A23E-327B-4017-AD0F-00C583A68A6D}"/>
                  </a:ext>
                </a:extLst>
              </p:cNvPr>
              <p:cNvCxnSpPr>
                <a:endCxn id="51" idx="2"/>
              </p:cNvCxnSpPr>
              <p:nvPr/>
            </p:nvCxnSpPr>
            <p:spPr>
              <a:xfrm rot="16200000" flipH="1">
                <a:off x="1414304" y="2879745"/>
                <a:ext cx="639770" cy="53178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82490629-CA58-449E-BCD6-7942E8079B84}"/>
                  </a:ext>
                </a:extLst>
              </p:cNvPr>
              <p:cNvCxnSpPr>
                <a:endCxn id="52" idx="2"/>
              </p:cNvCxnSpPr>
              <p:nvPr/>
            </p:nvCxnSpPr>
            <p:spPr>
              <a:xfrm rot="16200000" flipH="1">
                <a:off x="1414305" y="3236936"/>
                <a:ext cx="639769" cy="53178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378CBD70-5936-46C2-B226-1C89508A61B8}"/>
                  </a:ext>
                </a:extLst>
              </p:cNvPr>
              <p:cNvCxnSpPr>
                <a:endCxn id="53" idx="2"/>
              </p:cNvCxnSpPr>
              <p:nvPr/>
            </p:nvCxnSpPr>
            <p:spPr>
              <a:xfrm rot="16200000" flipH="1">
                <a:off x="1414304" y="3594128"/>
                <a:ext cx="639770" cy="531783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8CA5DE33-13DE-455A-B63A-415DC70EBF01}"/>
                  </a:ext>
                </a:extLst>
              </p:cNvPr>
              <p:cNvCxnSpPr>
                <a:endCxn id="54" idx="2"/>
              </p:cNvCxnSpPr>
              <p:nvPr/>
            </p:nvCxnSpPr>
            <p:spPr>
              <a:xfrm flipV="1">
                <a:off x="1428613" y="4537095"/>
                <a:ext cx="571467" cy="35719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5AF6808F-8291-4929-B8B5-B0FC1AE2C26F}"/>
                  </a:ext>
                </a:extLst>
              </p:cNvPr>
              <p:cNvCxnSpPr>
                <a:endCxn id="55" idx="2"/>
              </p:cNvCxnSpPr>
              <p:nvPr/>
            </p:nvCxnSpPr>
            <p:spPr>
              <a:xfrm>
                <a:off x="1428613" y="4894287"/>
                <a:ext cx="571467" cy="158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9E0EBF17-A5B2-4DB3-B562-D9F1DBE67E2F}"/>
                  </a:ext>
                </a:extLst>
              </p:cNvPr>
              <p:cNvCxnSpPr>
                <a:endCxn id="56" idx="2"/>
              </p:cNvCxnSpPr>
              <p:nvPr/>
            </p:nvCxnSpPr>
            <p:spPr>
              <a:xfrm>
                <a:off x="1428613" y="4894287"/>
                <a:ext cx="571467" cy="35719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B771FAB6-0CEE-4D6F-9AFD-90EA5C4C1826}"/>
                  </a:ext>
                </a:extLst>
              </p:cNvPr>
              <p:cNvCxnSpPr>
                <a:endCxn id="57" idx="2"/>
              </p:cNvCxnSpPr>
              <p:nvPr/>
            </p:nvCxnSpPr>
            <p:spPr>
              <a:xfrm flipV="1">
                <a:off x="1428613" y="5608670"/>
                <a:ext cx="571467" cy="35719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507D2671-1A38-44EC-846C-1CF344882EE2}"/>
                  </a:ext>
                </a:extLst>
              </p:cNvPr>
              <p:cNvCxnSpPr>
                <a:endCxn id="58" idx="2"/>
              </p:cNvCxnSpPr>
              <p:nvPr/>
            </p:nvCxnSpPr>
            <p:spPr>
              <a:xfrm>
                <a:off x="1428613" y="5965861"/>
                <a:ext cx="571467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678" name="Group 686">
              <a:extLst>
                <a:ext uri="{FF2B5EF4-FFF2-40B4-BE49-F238E27FC236}">
                  <a16:creationId xmlns:a16="http://schemas.microsoft.com/office/drawing/2014/main" id="{FD4AE40E-041A-4501-9A37-AE4345C917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43188" y="1571625"/>
              <a:ext cx="785812" cy="4500563"/>
              <a:chOff x="2143108" y="1571612"/>
              <a:chExt cx="785818" cy="4500594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CA658BBC-9651-4B5C-97E9-CD3E3D3F7596}"/>
                  </a:ext>
                </a:extLst>
              </p:cNvPr>
              <p:cNvSpPr/>
              <p:nvPr/>
            </p:nvSpPr>
            <p:spPr>
              <a:xfrm>
                <a:off x="2714413" y="1571613"/>
                <a:ext cx="214300" cy="21431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CF7139A8-8717-4205-83E8-69AD26053805}"/>
                  </a:ext>
                </a:extLst>
              </p:cNvPr>
              <p:cNvSpPr/>
              <p:nvPr/>
            </p:nvSpPr>
            <p:spPr>
              <a:xfrm>
                <a:off x="2714413" y="1928805"/>
                <a:ext cx="214300" cy="21431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4647FF25-3989-4354-85D8-A200FEAB65F9}"/>
                  </a:ext>
                </a:extLst>
              </p:cNvPr>
              <p:cNvSpPr/>
              <p:nvPr/>
            </p:nvSpPr>
            <p:spPr>
              <a:xfrm>
                <a:off x="2714413" y="2285996"/>
                <a:ext cx="214300" cy="21431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7F7924D-FBBC-4492-9874-B20EC739C7CF}"/>
                  </a:ext>
                </a:extLst>
              </p:cNvPr>
              <p:cNvSpPr/>
              <p:nvPr/>
            </p:nvSpPr>
            <p:spPr>
              <a:xfrm>
                <a:off x="2714413" y="2643188"/>
                <a:ext cx="214300" cy="21431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E55F283F-B422-4F05-BE46-201EC9A5E6E0}"/>
                  </a:ext>
                </a:extLst>
              </p:cNvPr>
              <p:cNvSpPr/>
              <p:nvPr/>
            </p:nvSpPr>
            <p:spPr>
              <a:xfrm>
                <a:off x="2714413" y="3000379"/>
                <a:ext cx="214300" cy="21431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E61A089-B504-4873-91A1-473C43CE8EBA}"/>
                  </a:ext>
                </a:extLst>
              </p:cNvPr>
              <p:cNvSpPr/>
              <p:nvPr/>
            </p:nvSpPr>
            <p:spPr>
              <a:xfrm>
                <a:off x="2714413" y="3357570"/>
                <a:ext cx="214300" cy="21431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5E11DB31-81D3-40C5-903F-D2E57848BABC}"/>
                  </a:ext>
                </a:extLst>
              </p:cNvPr>
              <p:cNvSpPr/>
              <p:nvPr/>
            </p:nvSpPr>
            <p:spPr>
              <a:xfrm>
                <a:off x="2714413" y="3714761"/>
                <a:ext cx="214300" cy="21431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E86963F8-C635-451C-B6FB-5C791314626A}"/>
                  </a:ext>
                </a:extLst>
              </p:cNvPr>
              <p:cNvSpPr/>
              <p:nvPr/>
            </p:nvSpPr>
            <p:spPr>
              <a:xfrm>
                <a:off x="2714413" y="4071953"/>
                <a:ext cx="214300" cy="214314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AA263248-1942-42BF-B2B9-337501CAF275}"/>
                  </a:ext>
                </a:extLst>
              </p:cNvPr>
              <p:cNvSpPr/>
              <p:nvPr/>
            </p:nvSpPr>
            <p:spPr>
              <a:xfrm>
                <a:off x="2714413" y="4429144"/>
                <a:ext cx="214300" cy="21431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FE2D83DB-0745-42C5-8A9F-A69C042C6969}"/>
                  </a:ext>
                </a:extLst>
              </p:cNvPr>
              <p:cNvSpPr/>
              <p:nvPr/>
            </p:nvSpPr>
            <p:spPr>
              <a:xfrm>
                <a:off x="2714413" y="4786336"/>
                <a:ext cx="214300" cy="214314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DAB0EBD9-1706-4844-93C1-21987062965C}"/>
                  </a:ext>
                </a:extLst>
              </p:cNvPr>
              <p:cNvSpPr/>
              <p:nvPr/>
            </p:nvSpPr>
            <p:spPr>
              <a:xfrm>
                <a:off x="2714413" y="5143527"/>
                <a:ext cx="214300" cy="21431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E3B94D96-58CA-4622-B989-6FF699B955FB}"/>
                  </a:ext>
                </a:extLst>
              </p:cNvPr>
              <p:cNvSpPr/>
              <p:nvPr/>
            </p:nvSpPr>
            <p:spPr>
              <a:xfrm>
                <a:off x="2714413" y="5500719"/>
                <a:ext cx="214300" cy="214314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04C40447-CE5E-402F-9E17-9BE39FE32C12}"/>
                  </a:ext>
                </a:extLst>
              </p:cNvPr>
              <p:cNvSpPr/>
              <p:nvPr/>
            </p:nvSpPr>
            <p:spPr>
              <a:xfrm>
                <a:off x="2714413" y="5857910"/>
                <a:ext cx="214300" cy="21431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9D160798-5677-4D79-8D14-0A47319E61B9}"/>
                  </a:ext>
                </a:extLst>
              </p:cNvPr>
              <p:cNvCxnSpPr>
                <a:stCxn id="47" idx="6"/>
                <a:endCxn id="73" idx="2"/>
              </p:cNvCxnSpPr>
              <p:nvPr/>
            </p:nvCxnSpPr>
            <p:spPr>
              <a:xfrm flipV="1">
                <a:off x="2142946" y="1679564"/>
                <a:ext cx="571467" cy="35719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50C9484C-908E-438F-ADF4-489B69B519C2}"/>
                  </a:ext>
                </a:extLst>
              </p:cNvPr>
              <p:cNvCxnSpPr>
                <a:stCxn id="48" idx="6"/>
                <a:endCxn id="74" idx="2"/>
              </p:cNvCxnSpPr>
              <p:nvPr/>
            </p:nvCxnSpPr>
            <p:spPr>
              <a:xfrm flipV="1">
                <a:off x="2142946" y="2036756"/>
                <a:ext cx="571467" cy="35719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4FB762B2-9A41-4E76-87B9-B2B07A8FE66D}"/>
                  </a:ext>
                </a:extLst>
              </p:cNvPr>
              <p:cNvCxnSpPr>
                <a:stCxn id="48" idx="6"/>
                <a:endCxn id="75" idx="2"/>
              </p:cNvCxnSpPr>
              <p:nvPr/>
            </p:nvCxnSpPr>
            <p:spPr>
              <a:xfrm>
                <a:off x="2142946" y="2393947"/>
                <a:ext cx="571467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5413A952-FB20-4CD2-8FB5-DF983EFDB989}"/>
                  </a:ext>
                </a:extLst>
              </p:cNvPr>
              <p:cNvCxnSpPr>
                <a:stCxn id="48" idx="6"/>
                <a:endCxn id="76" idx="2"/>
              </p:cNvCxnSpPr>
              <p:nvPr/>
            </p:nvCxnSpPr>
            <p:spPr>
              <a:xfrm>
                <a:off x="2142946" y="2393947"/>
                <a:ext cx="571467" cy="357192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55307EF5-EA2F-424A-B1F1-5AB8A459BA01}"/>
                  </a:ext>
                </a:extLst>
              </p:cNvPr>
              <p:cNvCxnSpPr>
                <a:stCxn id="50" idx="6"/>
                <a:endCxn id="77" idx="2"/>
              </p:cNvCxnSpPr>
              <p:nvPr/>
            </p:nvCxnSpPr>
            <p:spPr>
              <a:xfrm>
                <a:off x="2142946" y="3108330"/>
                <a:ext cx="571467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8064CEDA-DA9C-48B3-AD18-EED78861D8BA}"/>
                  </a:ext>
                </a:extLst>
              </p:cNvPr>
              <p:cNvCxnSpPr>
                <a:stCxn id="51" idx="6"/>
                <a:endCxn id="78" idx="2"/>
              </p:cNvCxnSpPr>
              <p:nvPr/>
            </p:nvCxnSpPr>
            <p:spPr>
              <a:xfrm>
                <a:off x="2142946" y="3465522"/>
                <a:ext cx="571467" cy="158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B49045AD-738A-452F-B0D2-F7B5440102D3}"/>
                  </a:ext>
                </a:extLst>
              </p:cNvPr>
              <p:cNvCxnSpPr>
                <a:stCxn id="53" idx="6"/>
                <a:endCxn id="79" idx="2"/>
              </p:cNvCxnSpPr>
              <p:nvPr/>
            </p:nvCxnSpPr>
            <p:spPr>
              <a:xfrm flipV="1">
                <a:off x="2214379" y="3822713"/>
                <a:ext cx="500034" cy="357192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CBB0F165-D770-4073-82CB-125511760AF2}"/>
                  </a:ext>
                </a:extLst>
              </p:cNvPr>
              <p:cNvCxnSpPr>
                <a:stCxn id="54" idx="6"/>
                <a:endCxn id="80" idx="2"/>
              </p:cNvCxnSpPr>
              <p:nvPr/>
            </p:nvCxnSpPr>
            <p:spPr>
              <a:xfrm flipV="1">
                <a:off x="2142946" y="4179904"/>
                <a:ext cx="571467" cy="35719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9AE76F39-D38F-4CA8-8E3A-A8F0EF543A5B}"/>
                  </a:ext>
                </a:extLst>
              </p:cNvPr>
              <p:cNvCxnSpPr>
                <a:stCxn id="55" idx="6"/>
                <a:endCxn id="81" idx="2"/>
              </p:cNvCxnSpPr>
              <p:nvPr/>
            </p:nvCxnSpPr>
            <p:spPr>
              <a:xfrm flipV="1">
                <a:off x="2142946" y="4537095"/>
                <a:ext cx="571467" cy="35719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B5EA146-B300-491B-8DDE-40AF723C5E6F}"/>
                  </a:ext>
                </a:extLst>
              </p:cNvPr>
              <p:cNvCxnSpPr>
                <a:stCxn id="55" idx="6"/>
                <a:endCxn id="82" idx="2"/>
              </p:cNvCxnSpPr>
              <p:nvPr/>
            </p:nvCxnSpPr>
            <p:spPr>
              <a:xfrm>
                <a:off x="2142946" y="4894287"/>
                <a:ext cx="571467" cy="158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A6AFF90A-D55E-4A94-B3AA-31EBFB609404}"/>
                  </a:ext>
                </a:extLst>
              </p:cNvPr>
              <p:cNvCxnSpPr>
                <a:stCxn id="56" idx="6"/>
                <a:endCxn id="84" idx="2"/>
              </p:cNvCxnSpPr>
              <p:nvPr/>
            </p:nvCxnSpPr>
            <p:spPr>
              <a:xfrm>
                <a:off x="2142946" y="5251478"/>
                <a:ext cx="571467" cy="35719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AC372594-9789-490F-93CD-A0213ED8DE27}"/>
                  </a:ext>
                </a:extLst>
              </p:cNvPr>
              <p:cNvCxnSpPr>
                <a:stCxn id="56" idx="6"/>
                <a:endCxn id="83" idx="2"/>
              </p:cNvCxnSpPr>
              <p:nvPr/>
            </p:nvCxnSpPr>
            <p:spPr>
              <a:xfrm>
                <a:off x="2142946" y="5251478"/>
                <a:ext cx="571467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3A2B543B-8B8D-45A5-8321-94502892EC9D}"/>
                  </a:ext>
                </a:extLst>
              </p:cNvPr>
              <p:cNvCxnSpPr>
                <a:stCxn id="58" idx="6"/>
                <a:endCxn id="85" idx="2"/>
              </p:cNvCxnSpPr>
              <p:nvPr/>
            </p:nvCxnSpPr>
            <p:spPr>
              <a:xfrm>
                <a:off x="2142946" y="5965861"/>
                <a:ext cx="571467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679" name="Group 687">
              <a:extLst>
                <a:ext uri="{FF2B5EF4-FFF2-40B4-BE49-F238E27FC236}">
                  <a16:creationId xmlns:a16="http://schemas.microsoft.com/office/drawing/2014/main" id="{AE505D01-83BA-44CC-AC12-6B6F342E0E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7563" y="1571625"/>
              <a:ext cx="857250" cy="4500563"/>
              <a:chOff x="2857488" y="1571612"/>
              <a:chExt cx="857256" cy="4500594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4DE8204-6CB8-42E0-94B6-6D7A855B3716}"/>
                  </a:ext>
                </a:extLst>
              </p:cNvPr>
              <p:cNvSpPr/>
              <p:nvPr/>
            </p:nvSpPr>
            <p:spPr>
              <a:xfrm>
                <a:off x="3500180" y="1571613"/>
                <a:ext cx="214301" cy="21431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62A062E8-6CDD-4593-A787-F6E39D0CC410}"/>
                  </a:ext>
                </a:extLst>
              </p:cNvPr>
              <p:cNvSpPr/>
              <p:nvPr/>
            </p:nvSpPr>
            <p:spPr>
              <a:xfrm>
                <a:off x="3500180" y="1928805"/>
                <a:ext cx="214301" cy="21431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2077DB56-E3DE-42DE-9582-11AAB2C79183}"/>
                  </a:ext>
                </a:extLst>
              </p:cNvPr>
              <p:cNvSpPr/>
              <p:nvPr/>
            </p:nvSpPr>
            <p:spPr>
              <a:xfrm>
                <a:off x="3500180" y="2285996"/>
                <a:ext cx="214301" cy="21431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F408C2B1-2983-4F25-9C71-98B53DC40B6C}"/>
                  </a:ext>
                </a:extLst>
              </p:cNvPr>
              <p:cNvSpPr/>
              <p:nvPr/>
            </p:nvSpPr>
            <p:spPr>
              <a:xfrm>
                <a:off x="3500180" y="2643188"/>
                <a:ext cx="214301" cy="21431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91DB6854-0260-4E23-9217-FB15B5E8D434}"/>
                  </a:ext>
                </a:extLst>
              </p:cNvPr>
              <p:cNvSpPr/>
              <p:nvPr/>
            </p:nvSpPr>
            <p:spPr>
              <a:xfrm>
                <a:off x="3500180" y="3000379"/>
                <a:ext cx="214301" cy="21431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48ABED25-93C1-49E6-BDD7-165B898CEBD7}"/>
                  </a:ext>
                </a:extLst>
              </p:cNvPr>
              <p:cNvSpPr/>
              <p:nvPr/>
            </p:nvSpPr>
            <p:spPr>
              <a:xfrm>
                <a:off x="3500180" y="3357570"/>
                <a:ext cx="214301" cy="21431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FA7C4B7B-29AE-4FE5-979C-0F1DE26ABF44}"/>
                  </a:ext>
                </a:extLst>
              </p:cNvPr>
              <p:cNvSpPr/>
              <p:nvPr/>
            </p:nvSpPr>
            <p:spPr>
              <a:xfrm>
                <a:off x="3500180" y="3714761"/>
                <a:ext cx="214301" cy="21431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3D009113-0840-4D41-9B63-A5207D7C9232}"/>
                  </a:ext>
                </a:extLst>
              </p:cNvPr>
              <p:cNvSpPr/>
              <p:nvPr/>
            </p:nvSpPr>
            <p:spPr>
              <a:xfrm>
                <a:off x="3500180" y="4071953"/>
                <a:ext cx="214301" cy="214314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B6EA00F6-97C7-4AF4-BDEE-BC5BEDB1A423}"/>
                  </a:ext>
                </a:extLst>
              </p:cNvPr>
              <p:cNvSpPr/>
              <p:nvPr/>
            </p:nvSpPr>
            <p:spPr>
              <a:xfrm>
                <a:off x="3500180" y="4429144"/>
                <a:ext cx="214301" cy="21431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5D658660-D801-4ACB-BBD9-A4E1B9FD800F}"/>
                  </a:ext>
                </a:extLst>
              </p:cNvPr>
              <p:cNvSpPr/>
              <p:nvPr/>
            </p:nvSpPr>
            <p:spPr>
              <a:xfrm>
                <a:off x="3500180" y="4786336"/>
                <a:ext cx="214301" cy="214314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FAD76B5-5F50-43D1-9526-8456B4E1D828}"/>
                  </a:ext>
                </a:extLst>
              </p:cNvPr>
              <p:cNvSpPr/>
              <p:nvPr/>
            </p:nvSpPr>
            <p:spPr>
              <a:xfrm>
                <a:off x="3500180" y="5143527"/>
                <a:ext cx="214301" cy="21431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10831AD5-3C51-4907-9E55-597F4D4753E0}"/>
                  </a:ext>
                </a:extLst>
              </p:cNvPr>
              <p:cNvSpPr/>
              <p:nvPr/>
            </p:nvSpPr>
            <p:spPr>
              <a:xfrm>
                <a:off x="3500180" y="5500719"/>
                <a:ext cx="214301" cy="214314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018DF8D4-05EB-496B-8B2D-B99A7CD2E903}"/>
                  </a:ext>
                </a:extLst>
              </p:cNvPr>
              <p:cNvSpPr/>
              <p:nvPr/>
            </p:nvSpPr>
            <p:spPr>
              <a:xfrm>
                <a:off x="3500180" y="5857910"/>
                <a:ext cx="214301" cy="21431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BE852870-B129-4A8E-A4CC-2000C0FDB650}"/>
                  </a:ext>
                </a:extLst>
              </p:cNvPr>
              <p:cNvCxnSpPr>
                <a:stCxn id="74" idx="6"/>
                <a:endCxn id="102" idx="2"/>
              </p:cNvCxnSpPr>
              <p:nvPr/>
            </p:nvCxnSpPr>
            <p:spPr>
              <a:xfrm>
                <a:off x="2857280" y="2036756"/>
                <a:ext cx="642900" cy="35719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C95468EB-A8C6-4CE6-9812-7511CF00C2BE}"/>
                  </a:ext>
                </a:extLst>
              </p:cNvPr>
              <p:cNvCxnSpPr>
                <a:stCxn id="74" idx="6"/>
                <a:endCxn id="100" idx="2"/>
              </p:cNvCxnSpPr>
              <p:nvPr/>
            </p:nvCxnSpPr>
            <p:spPr>
              <a:xfrm flipV="1">
                <a:off x="2857280" y="1679564"/>
                <a:ext cx="642900" cy="35719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6DA0BDDD-B470-4A09-9DA8-8B33ACB1E2FE}"/>
                  </a:ext>
                </a:extLst>
              </p:cNvPr>
              <p:cNvCxnSpPr>
                <a:stCxn id="74" idx="6"/>
                <a:endCxn id="101" idx="2"/>
              </p:cNvCxnSpPr>
              <p:nvPr/>
            </p:nvCxnSpPr>
            <p:spPr>
              <a:xfrm>
                <a:off x="2857280" y="2036756"/>
                <a:ext cx="642900" cy="158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263265D0-1C04-4A31-9D1E-B3462C085C94}"/>
                  </a:ext>
                </a:extLst>
              </p:cNvPr>
              <p:cNvCxnSpPr>
                <a:stCxn id="76" idx="6"/>
                <a:endCxn id="103" idx="2"/>
              </p:cNvCxnSpPr>
              <p:nvPr/>
            </p:nvCxnSpPr>
            <p:spPr>
              <a:xfrm>
                <a:off x="2857280" y="2751139"/>
                <a:ext cx="642900" cy="158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3496E378-B085-4AFE-A022-5BFCCA9F5AEB}"/>
                  </a:ext>
                </a:extLst>
              </p:cNvPr>
              <p:cNvCxnSpPr>
                <a:stCxn id="76" idx="6"/>
                <a:endCxn id="104" idx="2"/>
              </p:cNvCxnSpPr>
              <p:nvPr/>
            </p:nvCxnSpPr>
            <p:spPr>
              <a:xfrm>
                <a:off x="2857280" y="2751139"/>
                <a:ext cx="642900" cy="35719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267E9D29-07CF-4280-998D-1B055D5F7BCB}"/>
                  </a:ext>
                </a:extLst>
              </p:cNvPr>
              <p:cNvCxnSpPr>
                <a:stCxn id="76" idx="6"/>
                <a:endCxn id="105" idx="1"/>
              </p:cNvCxnSpPr>
              <p:nvPr/>
            </p:nvCxnSpPr>
            <p:spPr>
              <a:xfrm>
                <a:off x="2857280" y="2751139"/>
                <a:ext cx="674648" cy="63818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894CE3AF-625E-4F89-851F-22777480FB99}"/>
                  </a:ext>
                </a:extLst>
              </p:cNvPr>
              <p:cNvCxnSpPr>
                <a:stCxn id="79" idx="6"/>
                <a:endCxn id="106" idx="2"/>
              </p:cNvCxnSpPr>
              <p:nvPr/>
            </p:nvCxnSpPr>
            <p:spPr>
              <a:xfrm>
                <a:off x="2857280" y="3822713"/>
                <a:ext cx="642900" cy="158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A4D4CEB6-197A-43DB-86FD-E3E038188AAF}"/>
                  </a:ext>
                </a:extLst>
              </p:cNvPr>
              <p:cNvCxnSpPr>
                <a:stCxn id="79" idx="6"/>
                <a:endCxn id="107" idx="2"/>
              </p:cNvCxnSpPr>
              <p:nvPr/>
            </p:nvCxnSpPr>
            <p:spPr>
              <a:xfrm>
                <a:off x="2857280" y="3822713"/>
                <a:ext cx="642900" cy="35719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4BE6E32A-D8BF-45D2-8823-85A2B0129BAD}"/>
                  </a:ext>
                </a:extLst>
              </p:cNvPr>
              <p:cNvCxnSpPr>
                <a:stCxn id="80" idx="6"/>
                <a:endCxn id="108" idx="2"/>
              </p:cNvCxnSpPr>
              <p:nvPr/>
            </p:nvCxnSpPr>
            <p:spPr>
              <a:xfrm>
                <a:off x="2857280" y="4179904"/>
                <a:ext cx="642900" cy="35719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7A251912-6243-4DFA-AC4E-7D2E13E2EA63}"/>
                  </a:ext>
                </a:extLst>
              </p:cNvPr>
              <p:cNvCxnSpPr>
                <a:stCxn id="82" idx="6"/>
                <a:endCxn id="109" idx="2"/>
              </p:cNvCxnSpPr>
              <p:nvPr/>
            </p:nvCxnSpPr>
            <p:spPr>
              <a:xfrm>
                <a:off x="2857280" y="4894287"/>
                <a:ext cx="642900" cy="158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E865D0AF-C4B9-4EBD-8433-022AC7BB3E58}"/>
                  </a:ext>
                </a:extLst>
              </p:cNvPr>
              <p:cNvCxnSpPr>
                <a:stCxn id="83" idx="6"/>
                <a:endCxn id="110" idx="2"/>
              </p:cNvCxnSpPr>
              <p:nvPr/>
            </p:nvCxnSpPr>
            <p:spPr>
              <a:xfrm>
                <a:off x="2857280" y="5251478"/>
                <a:ext cx="642900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8B6BA1B0-35EB-461E-A6C4-203804B8600E}"/>
                  </a:ext>
                </a:extLst>
              </p:cNvPr>
              <p:cNvCxnSpPr>
                <a:stCxn id="85" idx="6"/>
                <a:endCxn id="111" idx="2"/>
              </p:cNvCxnSpPr>
              <p:nvPr/>
            </p:nvCxnSpPr>
            <p:spPr>
              <a:xfrm flipV="1">
                <a:off x="2857280" y="5608670"/>
                <a:ext cx="642900" cy="35719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BB62960B-975D-41F7-986E-A62F7AC78DEC}"/>
                  </a:ext>
                </a:extLst>
              </p:cNvPr>
              <p:cNvCxnSpPr>
                <a:stCxn id="85" idx="6"/>
                <a:endCxn id="112" idx="2"/>
              </p:cNvCxnSpPr>
              <p:nvPr/>
            </p:nvCxnSpPr>
            <p:spPr>
              <a:xfrm>
                <a:off x="2857280" y="5965861"/>
                <a:ext cx="642900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680" name="Group 688">
              <a:extLst>
                <a:ext uri="{FF2B5EF4-FFF2-40B4-BE49-F238E27FC236}">
                  <a16:creationId xmlns:a16="http://schemas.microsoft.com/office/drawing/2014/main" id="{F5D91F03-CDD0-408D-8161-F92AA27D2B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43375" y="1571625"/>
              <a:ext cx="785813" cy="4500563"/>
              <a:chOff x="3643306" y="1571612"/>
              <a:chExt cx="785818" cy="4500594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351AB30F-C392-4D1A-BC50-EA36330E2E1B}"/>
                  </a:ext>
                </a:extLst>
              </p:cNvPr>
              <p:cNvSpPr/>
              <p:nvPr/>
            </p:nvSpPr>
            <p:spPr>
              <a:xfrm>
                <a:off x="4214514" y="1571613"/>
                <a:ext cx="214300" cy="21431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55AE557F-A111-4A4B-B272-3E6123F92B67}"/>
                  </a:ext>
                </a:extLst>
              </p:cNvPr>
              <p:cNvSpPr/>
              <p:nvPr/>
            </p:nvSpPr>
            <p:spPr>
              <a:xfrm>
                <a:off x="4214514" y="1928805"/>
                <a:ext cx="214300" cy="21431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06C1CF15-2A54-4EFB-8A82-0EA1AE5E6B37}"/>
                  </a:ext>
                </a:extLst>
              </p:cNvPr>
              <p:cNvSpPr/>
              <p:nvPr/>
            </p:nvSpPr>
            <p:spPr>
              <a:xfrm>
                <a:off x="4214514" y="2285996"/>
                <a:ext cx="214300" cy="21431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3113F0E6-FBED-4BC5-9E9A-86878CF32E28}"/>
                  </a:ext>
                </a:extLst>
              </p:cNvPr>
              <p:cNvSpPr/>
              <p:nvPr/>
            </p:nvSpPr>
            <p:spPr>
              <a:xfrm>
                <a:off x="4214514" y="2643188"/>
                <a:ext cx="214300" cy="21431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1766CE08-A4A9-4211-A2E8-D9F91DC1B148}"/>
                  </a:ext>
                </a:extLst>
              </p:cNvPr>
              <p:cNvSpPr/>
              <p:nvPr/>
            </p:nvSpPr>
            <p:spPr>
              <a:xfrm>
                <a:off x="4214514" y="3000379"/>
                <a:ext cx="214300" cy="21431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6C17C0E8-15D2-4AA6-A5DF-9092A4D82DFE}"/>
                  </a:ext>
                </a:extLst>
              </p:cNvPr>
              <p:cNvSpPr/>
              <p:nvPr/>
            </p:nvSpPr>
            <p:spPr>
              <a:xfrm>
                <a:off x="4214514" y="3357570"/>
                <a:ext cx="214300" cy="21431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A3E27DC1-F3F8-41F3-B774-F2A741D15ACC}"/>
                  </a:ext>
                </a:extLst>
              </p:cNvPr>
              <p:cNvSpPr/>
              <p:nvPr/>
            </p:nvSpPr>
            <p:spPr>
              <a:xfrm>
                <a:off x="4214514" y="3714761"/>
                <a:ext cx="214300" cy="21431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89FFBC19-D074-4C88-BCA4-3E7C9AD64178}"/>
                  </a:ext>
                </a:extLst>
              </p:cNvPr>
              <p:cNvSpPr/>
              <p:nvPr/>
            </p:nvSpPr>
            <p:spPr>
              <a:xfrm>
                <a:off x="4214514" y="4071953"/>
                <a:ext cx="214300" cy="214314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1A951E24-955C-42A3-B478-1CE210ABFFF9}"/>
                  </a:ext>
                </a:extLst>
              </p:cNvPr>
              <p:cNvSpPr/>
              <p:nvPr/>
            </p:nvSpPr>
            <p:spPr>
              <a:xfrm>
                <a:off x="4214514" y="4429144"/>
                <a:ext cx="214300" cy="21431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A83BD51A-D2F7-440A-831B-EB8A9549AF4F}"/>
                  </a:ext>
                </a:extLst>
              </p:cNvPr>
              <p:cNvSpPr/>
              <p:nvPr/>
            </p:nvSpPr>
            <p:spPr>
              <a:xfrm>
                <a:off x="4214514" y="4786336"/>
                <a:ext cx="214300" cy="214314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383EB0D6-AEDD-48B4-B436-510490183E56}"/>
                  </a:ext>
                </a:extLst>
              </p:cNvPr>
              <p:cNvSpPr/>
              <p:nvPr/>
            </p:nvSpPr>
            <p:spPr>
              <a:xfrm>
                <a:off x="4214514" y="5143527"/>
                <a:ext cx="214300" cy="21431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2DEB2F10-F2FA-477B-9681-3C342D5BA334}"/>
                  </a:ext>
                </a:extLst>
              </p:cNvPr>
              <p:cNvSpPr/>
              <p:nvPr/>
            </p:nvSpPr>
            <p:spPr>
              <a:xfrm>
                <a:off x="4214514" y="5500719"/>
                <a:ext cx="214300" cy="214314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D789F413-70CD-4C92-87C2-98F83B291C99}"/>
                  </a:ext>
                </a:extLst>
              </p:cNvPr>
              <p:cNvSpPr/>
              <p:nvPr/>
            </p:nvSpPr>
            <p:spPr>
              <a:xfrm>
                <a:off x="4214514" y="5857910"/>
                <a:ext cx="214300" cy="21431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6E8FE61A-2C6A-4011-BC10-7E9375C8FBA9}"/>
                  </a:ext>
                </a:extLst>
              </p:cNvPr>
              <p:cNvCxnSpPr>
                <a:stCxn id="100" idx="6"/>
                <a:endCxn id="127" idx="2"/>
              </p:cNvCxnSpPr>
              <p:nvPr/>
            </p:nvCxnSpPr>
            <p:spPr>
              <a:xfrm>
                <a:off x="3643047" y="1679564"/>
                <a:ext cx="571467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AE260BFF-A8E9-43C9-91FF-DFAB795ACDA5}"/>
                  </a:ext>
                </a:extLst>
              </p:cNvPr>
              <p:cNvCxnSpPr>
                <a:stCxn id="101" idx="6"/>
                <a:endCxn id="128" idx="2"/>
              </p:cNvCxnSpPr>
              <p:nvPr/>
            </p:nvCxnSpPr>
            <p:spPr>
              <a:xfrm>
                <a:off x="3643047" y="2036756"/>
                <a:ext cx="571467" cy="158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1BA22076-698F-4EAA-942A-77DFB508093D}"/>
                  </a:ext>
                </a:extLst>
              </p:cNvPr>
              <p:cNvCxnSpPr>
                <a:stCxn id="102" idx="6"/>
                <a:endCxn id="129" idx="2"/>
              </p:cNvCxnSpPr>
              <p:nvPr/>
            </p:nvCxnSpPr>
            <p:spPr>
              <a:xfrm>
                <a:off x="3643047" y="2393947"/>
                <a:ext cx="571467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846C603C-E0CB-4EE4-8C78-2D47B2680DED}"/>
                  </a:ext>
                </a:extLst>
              </p:cNvPr>
              <p:cNvCxnSpPr>
                <a:stCxn id="103" idx="6"/>
                <a:endCxn id="131" idx="2"/>
              </p:cNvCxnSpPr>
              <p:nvPr/>
            </p:nvCxnSpPr>
            <p:spPr>
              <a:xfrm>
                <a:off x="3643047" y="2751139"/>
                <a:ext cx="571467" cy="35719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A220BA58-15F8-4333-89CD-4C74BE522911}"/>
                  </a:ext>
                </a:extLst>
              </p:cNvPr>
              <p:cNvCxnSpPr>
                <a:stCxn id="103" idx="6"/>
                <a:endCxn id="130" idx="2"/>
              </p:cNvCxnSpPr>
              <p:nvPr/>
            </p:nvCxnSpPr>
            <p:spPr>
              <a:xfrm>
                <a:off x="3643047" y="2751139"/>
                <a:ext cx="571467" cy="158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Arrow Connector 144">
                <a:extLst>
                  <a:ext uri="{FF2B5EF4-FFF2-40B4-BE49-F238E27FC236}">
                    <a16:creationId xmlns:a16="http://schemas.microsoft.com/office/drawing/2014/main" id="{C07D7C49-18E2-463B-A227-35971D1B5F17}"/>
                  </a:ext>
                </a:extLst>
              </p:cNvPr>
              <p:cNvCxnSpPr>
                <a:stCxn id="105" idx="6"/>
                <a:endCxn id="132" idx="2"/>
              </p:cNvCxnSpPr>
              <p:nvPr/>
            </p:nvCxnSpPr>
            <p:spPr>
              <a:xfrm>
                <a:off x="3643047" y="3465522"/>
                <a:ext cx="571467" cy="158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A6362585-BB4F-4A6D-819C-A28BBA7BED96}"/>
                  </a:ext>
                </a:extLst>
              </p:cNvPr>
              <p:cNvCxnSpPr>
                <a:stCxn id="106" idx="6"/>
                <a:endCxn id="133" idx="1"/>
              </p:cNvCxnSpPr>
              <p:nvPr/>
            </p:nvCxnSpPr>
            <p:spPr>
              <a:xfrm flipV="1">
                <a:off x="3714481" y="3746512"/>
                <a:ext cx="531781" cy="7620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>
                <a:extLst>
                  <a:ext uri="{FF2B5EF4-FFF2-40B4-BE49-F238E27FC236}">
                    <a16:creationId xmlns:a16="http://schemas.microsoft.com/office/drawing/2014/main" id="{FF2ED2D2-D184-4BC1-AF4C-567F9D0E2D95}"/>
                  </a:ext>
                </a:extLst>
              </p:cNvPr>
              <p:cNvCxnSpPr>
                <a:stCxn id="106" idx="6"/>
                <a:endCxn id="134" idx="1"/>
              </p:cNvCxnSpPr>
              <p:nvPr/>
            </p:nvCxnSpPr>
            <p:spPr>
              <a:xfrm>
                <a:off x="3714481" y="3822713"/>
                <a:ext cx="531781" cy="28099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>
                <a:extLst>
                  <a:ext uri="{FF2B5EF4-FFF2-40B4-BE49-F238E27FC236}">
                    <a16:creationId xmlns:a16="http://schemas.microsoft.com/office/drawing/2014/main" id="{5AA882F3-093A-487C-81C1-AD053D78B835}"/>
                  </a:ext>
                </a:extLst>
              </p:cNvPr>
              <p:cNvCxnSpPr>
                <a:stCxn id="108" idx="6"/>
                <a:endCxn id="135" idx="2"/>
              </p:cNvCxnSpPr>
              <p:nvPr/>
            </p:nvCxnSpPr>
            <p:spPr>
              <a:xfrm>
                <a:off x="3643047" y="4537095"/>
                <a:ext cx="571467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148">
                <a:extLst>
                  <a:ext uri="{FF2B5EF4-FFF2-40B4-BE49-F238E27FC236}">
                    <a16:creationId xmlns:a16="http://schemas.microsoft.com/office/drawing/2014/main" id="{E5E30B33-A311-4C2F-8B56-871E35DCF578}"/>
                  </a:ext>
                </a:extLst>
              </p:cNvPr>
              <p:cNvCxnSpPr>
                <a:stCxn id="108" idx="6"/>
                <a:endCxn id="136" idx="2"/>
              </p:cNvCxnSpPr>
              <p:nvPr/>
            </p:nvCxnSpPr>
            <p:spPr>
              <a:xfrm>
                <a:off x="3643047" y="4537095"/>
                <a:ext cx="571467" cy="35719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Arrow Connector 149">
                <a:extLst>
                  <a:ext uri="{FF2B5EF4-FFF2-40B4-BE49-F238E27FC236}">
                    <a16:creationId xmlns:a16="http://schemas.microsoft.com/office/drawing/2014/main" id="{E2F198F4-A867-4D23-B0A0-2617822F7BCC}"/>
                  </a:ext>
                </a:extLst>
              </p:cNvPr>
              <p:cNvCxnSpPr>
                <a:stCxn id="110" idx="6"/>
                <a:endCxn id="137" idx="2"/>
              </p:cNvCxnSpPr>
              <p:nvPr/>
            </p:nvCxnSpPr>
            <p:spPr>
              <a:xfrm>
                <a:off x="3643047" y="5251478"/>
                <a:ext cx="571467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150">
                <a:extLst>
                  <a:ext uri="{FF2B5EF4-FFF2-40B4-BE49-F238E27FC236}">
                    <a16:creationId xmlns:a16="http://schemas.microsoft.com/office/drawing/2014/main" id="{6F5EB3A5-1BD9-44C3-B4B2-F20AC3786709}"/>
                  </a:ext>
                </a:extLst>
              </p:cNvPr>
              <p:cNvCxnSpPr>
                <a:stCxn id="111" idx="6"/>
                <a:endCxn id="138" idx="2"/>
              </p:cNvCxnSpPr>
              <p:nvPr/>
            </p:nvCxnSpPr>
            <p:spPr>
              <a:xfrm>
                <a:off x="3643047" y="5608670"/>
                <a:ext cx="571467" cy="158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Arrow Connector 151">
                <a:extLst>
                  <a:ext uri="{FF2B5EF4-FFF2-40B4-BE49-F238E27FC236}">
                    <a16:creationId xmlns:a16="http://schemas.microsoft.com/office/drawing/2014/main" id="{3AD09F84-EDF2-406E-88A5-6645891F79FE}"/>
                  </a:ext>
                </a:extLst>
              </p:cNvPr>
              <p:cNvCxnSpPr>
                <a:stCxn id="112" idx="6"/>
                <a:endCxn id="139" idx="2"/>
              </p:cNvCxnSpPr>
              <p:nvPr/>
            </p:nvCxnSpPr>
            <p:spPr>
              <a:xfrm>
                <a:off x="3643047" y="5965861"/>
                <a:ext cx="571467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681" name="Group 689">
              <a:extLst>
                <a:ext uri="{FF2B5EF4-FFF2-40B4-BE49-F238E27FC236}">
                  <a16:creationId xmlns:a16="http://schemas.microsoft.com/office/drawing/2014/main" id="{59AFBA78-1211-4467-A89D-648FCA3BD6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57750" y="1571625"/>
              <a:ext cx="785813" cy="4500563"/>
              <a:chOff x="4357686" y="1571612"/>
              <a:chExt cx="785818" cy="4500594"/>
            </a:xfrm>
          </p:grpSpPr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F9C2805A-77DA-4947-9E47-0AB546F43632}"/>
                  </a:ext>
                </a:extLst>
              </p:cNvPr>
              <p:cNvSpPr/>
              <p:nvPr/>
            </p:nvSpPr>
            <p:spPr>
              <a:xfrm>
                <a:off x="4928848" y="1571613"/>
                <a:ext cx="214300" cy="21431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808F5744-BAAF-4668-BBF3-9137B50C0CBD}"/>
                  </a:ext>
                </a:extLst>
              </p:cNvPr>
              <p:cNvSpPr/>
              <p:nvPr/>
            </p:nvSpPr>
            <p:spPr>
              <a:xfrm>
                <a:off x="4928848" y="1928805"/>
                <a:ext cx="214300" cy="21431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34FF2080-B11C-4824-B6ED-9C882A33B5BA}"/>
                  </a:ext>
                </a:extLst>
              </p:cNvPr>
              <p:cNvSpPr/>
              <p:nvPr/>
            </p:nvSpPr>
            <p:spPr>
              <a:xfrm>
                <a:off x="4928848" y="2285996"/>
                <a:ext cx="214300" cy="21431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91A694B0-84B6-4B91-8557-593113BF64CC}"/>
                  </a:ext>
                </a:extLst>
              </p:cNvPr>
              <p:cNvSpPr/>
              <p:nvPr/>
            </p:nvSpPr>
            <p:spPr>
              <a:xfrm>
                <a:off x="4928848" y="2643188"/>
                <a:ext cx="214300" cy="21431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6DB6D05F-500E-4F70-8BB7-B0AD6389E968}"/>
                  </a:ext>
                </a:extLst>
              </p:cNvPr>
              <p:cNvSpPr/>
              <p:nvPr/>
            </p:nvSpPr>
            <p:spPr>
              <a:xfrm>
                <a:off x="4928848" y="3000379"/>
                <a:ext cx="214300" cy="21431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0CBE78B4-9F19-4C21-A291-DD44F8192A2A}"/>
                  </a:ext>
                </a:extLst>
              </p:cNvPr>
              <p:cNvSpPr/>
              <p:nvPr/>
            </p:nvSpPr>
            <p:spPr>
              <a:xfrm>
                <a:off x="4928848" y="3357570"/>
                <a:ext cx="214300" cy="21431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051F4DE3-7D2C-4440-B48F-7FD0CCF9CC74}"/>
                  </a:ext>
                </a:extLst>
              </p:cNvPr>
              <p:cNvSpPr/>
              <p:nvPr/>
            </p:nvSpPr>
            <p:spPr>
              <a:xfrm>
                <a:off x="4928848" y="3714761"/>
                <a:ext cx="214300" cy="21431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D7E2FE81-90AF-4459-9EEA-5138E37DE8E2}"/>
                  </a:ext>
                </a:extLst>
              </p:cNvPr>
              <p:cNvSpPr/>
              <p:nvPr/>
            </p:nvSpPr>
            <p:spPr>
              <a:xfrm>
                <a:off x="4928848" y="4071953"/>
                <a:ext cx="214300" cy="214314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F9DE1324-A1FE-4699-9839-3CA5FF64094E}"/>
                  </a:ext>
                </a:extLst>
              </p:cNvPr>
              <p:cNvSpPr/>
              <p:nvPr/>
            </p:nvSpPr>
            <p:spPr>
              <a:xfrm>
                <a:off x="4928848" y="4429144"/>
                <a:ext cx="214300" cy="21431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B7EDF3BB-FC80-4939-816C-00FF9F17A076}"/>
                  </a:ext>
                </a:extLst>
              </p:cNvPr>
              <p:cNvSpPr/>
              <p:nvPr/>
            </p:nvSpPr>
            <p:spPr>
              <a:xfrm>
                <a:off x="4928848" y="4786336"/>
                <a:ext cx="214300" cy="214314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724830FA-AADC-41E4-822C-AF45EA77BA4A}"/>
                  </a:ext>
                </a:extLst>
              </p:cNvPr>
              <p:cNvSpPr/>
              <p:nvPr/>
            </p:nvSpPr>
            <p:spPr>
              <a:xfrm>
                <a:off x="4928848" y="5143527"/>
                <a:ext cx="214300" cy="21431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1FB71BEF-35F0-4658-9EF4-5D628DC43E03}"/>
                  </a:ext>
                </a:extLst>
              </p:cNvPr>
              <p:cNvSpPr/>
              <p:nvPr/>
            </p:nvSpPr>
            <p:spPr>
              <a:xfrm>
                <a:off x="4928848" y="5500719"/>
                <a:ext cx="214300" cy="214314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BE9BFEB0-E483-4DC0-BA4F-91B593801309}"/>
                  </a:ext>
                </a:extLst>
              </p:cNvPr>
              <p:cNvSpPr/>
              <p:nvPr/>
            </p:nvSpPr>
            <p:spPr>
              <a:xfrm>
                <a:off x="4928848" y="5857910"/>
                <a:ext cx="214300" cy="21431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0E05954F-BC63-4488-A358-7CAEA9039E75}"/>
                  </a:ext>
                </a:extLst>
              </p:cNvPr>
              <p:cNvCxnSpPr>
                <a:stCxn id="128" idx="6"/>
                <a:endCxn id="154" idx="3"/>
              </p:cNvCxnSpPr>
              <p:nvPr/>
            </p:nvCxnSpPr>
            <p:spPr>
              <a:xfrm flipV="1">
                <a:off x="4357381" y="1754178"/>
                <a:ext cx="603215" cy="28257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2407BF1A-A702-4DA2-9F85-E276F7440C14}"/>
                  </a:ext>
                </a:extLst>
              </p:cNvPr>
              <p:cNvCxnSpPr>
                <a:stCxn id="128" idx="6"/>
                <a:endCxn id="155" idx="2"/>
              </p:cNvCxnSpPr>
              <p:nvPr/>
            </p:nvCxnSpPr>
            <p:spPr>
              <a:xfrm>
                <a:off x="4357381" y="2036756"/>
                <a:ext cx="571467" cy="158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Arrow Connector 168">
                <a:extLst>
                  <a:ext uri="{FF2B5EF4-FFF2-40B4-BE49-F238E27FC236}">
                    <a16:creationId xmlns:a16="http://schemas.microsoft.com/office/drawing/2014/main" id="{4B315615-FA5C-4EC5-8504-9B9BA4582D35}"/>
                  </a:ext>
                </a:extLst>
              </p:cNvPr>
              <p:cNvCxnSpPr>
                <a:stCxn id="129" idx="6"/>
                <a:endCxn id="156" idx="2"/>
              </p:cNvCxnSpPr>
              <p:nvPr/>
            </p:nvCxnSpPr>
            <p:spPr>
              <a:xfrm>
                <a:off x="4357381" y="2393947"/>
                <a:ext cx="571467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Arrow Connector 169">
                <a:extLst>
                  <a:ext uri="{FF2B5EF4-FFF2-40B4-BE49-F238E27FC236}">
                    <a16:creationId xmlns:a16="http://schemas.microsoft.com/office/drawing/2014/main" id="{0E9984D7-9C71-4105-AFEC-FC1F8EEF6378}"/>
                  </a:ext>
                </a:extLst>
              </p:cNvPr>
              <p:cNvCxnSpPr>
                <a:stCxn id="130" idx="6"/>
                <a:endCxn id="157" idx="2"/>
              </p:cNvCxnSpPr>
              <p:nvPr/>
            </p:nvCxnSpPr>
            <p:spPr>
              <a:xfrm>
                <a:off x="4357381" y="2751139"/>
                <a:ext cx="571467" cy="158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Arrow Connector 170">
                <a:extLst>
                  <a:ext uri="{FF2B5EF4-FFF2-40B4-BE49-F238E27FC236}">
                    <a16:creationId xmlns:a16="http://schemas.microsoft.com/office/drawing/2014/main" id="{80BB505F-6571-4FE1-BCDF-5C424552A0BD}"/>
                  </a:ext>
                </a:extLst>
              </p:cNvPr>
              <p:cNvCxnSpPr>
                <a:stCxn id="130" idx="6"/>
                <a:endCxn id="158" idx="2"/>
              </p:cNvCxnSpPr>
              <p:nvPr/>
            </p:nvCxnSpPr>
            <p:spPr>
              <a:xfrm>
                <a:off x="4357381" y="2751139"/>
                <a:ext cx="571467" cy="35719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Arrow Connector 171">
                <a:extLst>
                  <a:ext uri="{FF2B5EF4-FFF2-40B4-BE49-F238E27FC236}">
                    <a16:creationId xmlns:a16="http://schemas.microsoft.com/office/drawing/2014/main" id="{E38F65A5-4DBE-4D4A-A67A-4F599FDBD392}"/>
                  </a:ext>
                </a:extLst>
              </p:cNvPr>
              <p:cNvCxnSpPr>
                <a:stCxn id="132" idx="6"/>
                <a:endCxn id="159" idx="2"/>
              </p:cNvCxnSpPr>
              <p:nvPr/>
            </p:nvCxnSpPr>
            <p:spPr>
              <a:xfrm>
                <a:off x="4357381" y="3465522"/>
                <a:ext cx="571467" cy="158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Arrow Connector 172">
                <a:extLst>
                  <a:ext uri="{FF2B5EF4-FFF2-40B4-BE49-F238E27FC236}">
                    <a16:creationId xmlns:a16="http://schemas.microsoft.com/office/drawing/2014/main" id="{D6E55679-0492-41CB-B933-B5AB7A2243B3}"/>
                  </a:ext>
                </a:extLst>
              </p:cNvPr>
              <p:cNvCxnSpPr>
                <a:stCxn id="133" idx="6"/>
                <a:endCxn id="160" idx="2"/>
              </p:cNvCxnSpPr>
              <p:nvPr/>
            </p:nvCxnSpPr>
            <p:spPr>
              <a:xfrm>
                <a:off x="4357381" y="3822713"/>
                <a:ext cx="571467" cy="158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21C6BE49-2398-4801-85C6-7355A06C2CE5}"/>
                  </a:ext>
                </a:extLst>
              </p:cNvPr>
              <p:cNvCxnSpPr>
                <a:stCxn id="134" idx="6"/>
                <a:endCxn id="162" idx="2"/>
              </p:cNvCxnSpPr>
              <p:nvPr/>
            </p:nvCxnSpPr>
            <p:spPr>
              <a:xfrm>
                <a:off x="4357381" y="4179904"/>
                <a:ext cx="571467" cy="35719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Arrow Connector 174">
                <a:extLst>
                  <a:ext uri="{FF2B5EF4-FFF2-40B4-BE49-F238E27FC236}">
                    <a16:creationId xmlns:a16="http://schemas.microsoft.com/office/drawing/2014/main" id="{341A1409-070D-4CE6-96BD-DBD4E08409D1}"/>
                  </a:ext>
                </a:extLst>
              </p:cNvPr>
              <p:cNvCxnSpPr>
                <a:stCxn id="134" idx="6"/>
                <a:endCxn id="163" idx="2"/>
              </p:cNvCxnSpPr>
              <p:nvPr/>
            </p:nvCxnSpPr>
            <p:spPr>
              <a:xfrm>
                <a:off x="4357381" y="4179904"/>
                <a:ext cx="571467" cy="714383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Arrow Connector 175">
                <a:extLst>
                  <a:ext uri="{FF2B5EF4-FFF2-40B4-BE49-F238E27FC236}">
                    <a16:creationId xmlns:a16="http://schemas.microsoft.com/office/drawing/2014/main" id="{8D8625F5-4C2B-442B-91A3-89258A6AD1EB}"/>
                  </a:ext>
                </a:extLst>
              </p:cNvPr>
              <p:cNvCxnSpPr>
                <a:stCxn id="133" idx="6"/>
                <a:endCxn id="161" idx="2"/>
              </p:cNvCxnSpPr>
              <p:nvPr/>
            </p:nvCxnSpPr>
            <p:spPr>
              <a:xfrm>
                <a:off x="4357381" y="3822713"/>
                <a:ext cx="571467" cy="357192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Arrow Connector 176">
                <a:extLst>
                  <a:ext uri="{FF2B5EF4-FFF2-40B4-BE49-F238E27FC236}">
                    <a16:creationId xmlns:a16="http://schemas.microsoft.com/office/drawing/2014/main" id="{B359FAF2-EC0B-43E7-B87D-73F6F4C5B3A8}"/>
                  </a:ext>
                </a:extLst>
              </p:cNvPr>
              <p:cNvCxnSpPr>
                <a:stCxn id="137" idx="6"/>
                <a:endCxn id="164" idx="2"/>
              </p:cNvCxnSpPr>
              <p:nvPr/>
            </p:nvCxnSpPr>
            <p:spPr>
              <a:xfrm>
                <a:off x="4357381" y="5251478"/>
                <a:ext cx="571467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Arrow Connector 177">
                <a:extLst>
                  <a:ext uri="{FF2B5EF4-FFF2-40B4-BE49-F238E27FC236}">
                    <a16:creationId xmlns:a16="http://schemas.microsoft.com/office/drawing/2014/main" id="{C39E6A71-5539-4085-98E4-6312A38D9461}"/>
                  </a:ext>
                </a:extLst>
              </p:cNvPr>
              <p:cNvCxnSpPr>
                <a:stCxn id="137" idx="6"/>
                <a:endCxn id="165" idx="2"/>
              </p:cNvCxnSpPr>
              <p:nvPr/>
            </p:nvCxnSpPr>
            <p:spPr>
              <a:xfrm>
                <a:off x="4357381" y="5251478"/>
                <a:ext cx="571467" cy="35719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Arrow Connector 178">
                <a:extLst>
                  <a:ext uri="{FF2B5EF4-FFF2-40B4-BE49-F238E27FC236}">
                    <a16:creationId xmlns:a16="http://schemas.microsoft.com/office/drawing/2014/main" id="{4CBF8B26-63C2-4BE7-B09A-5737F5677752}"/>
                  </a:ext>
                </a:extLst>
              </p:cNvPr>
              <p:cNvCxnSpPr>
                <a:stCxn id="139" idx="6"/>
                <a:endCxn id="166" idx="2"/>
              </p:cNvCxnSpPr>
              <p:nvPr/>
            </p:nvCxnSpPr>
            <p:spPr>
              <a:xfrm>
                <a:off x="4357381" y="5965861"/>
                <a:ext cx="571467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682" name="Group 690">
              <a:extLst>
                <a:ext uri="{FF2B5EF4-FFF2-40B4-BE49-F238E27FC236}">
                  <a16:creationId xmlns:a16="http://schemas.microsoft.com/office/drawing/2014/main" id="{C13EB6E6-2DAC-4156-8A62-094D2E3F48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72125" y="1571625"/>
              <a:ext cx="857250" cy="4500563"/>
              <a:chOff x="5072066" y="1571612"/>
              <a:chExt cx="857256" cy="4500594"/>
            </a:xfrm>
          </p:grpSpPr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7E685084-203D-4A4B-86A0-BA949C589049}"/>
                  </a:ext>
                </a:extLst>
              </p:cNvPr>
              <p:cNvSpPr/>
              <p:nvPr/>
            </p:nvSpPr>
            <p:spPr>
              <a:xfrm>
                <a:off x="5714616" y="1571613"/>
                <a:ext cx="214300" cy="21431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1CFAADEE-5840-4E1D-94C8-DF83FA591D0B}"/>
                  </a:ext>
                </a:extLst>
              </p:cNvPr>
              <p:cNvSpPr/>
              <p:nvPr/>
            </p:nvSpPr>
            <p:spPr>
              <a:xfrm>
                <a:off x="5714616" y="1928805"/>
                <a:ext cx="214300" cy="21431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B9558E8E-4CD3-48C2-8213-C45F4833F96C}"/>
                  </a:ext>
                </a:extLst>
              </p:cNvPr>
              <p:cNvSpPr/>
              <p:nvPr/>
            </p:nvSpPr>
            <p:spPr>
              <a:xfrm>
                <a:off x="5714616" y="2285996"/>
                <a:ext cx="214300" cy="21431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45C0C358-824E-477B-86F2-E2B0911DF8EE}"/>
                  </a:ext>
                </a:extLst>
              </p:cNvPr>
              <p:cNvSpPr/>
              <p:nvPr/>
            </p:nvSpPr>
            <p:spPr>
              <a:xfrm>
                <a:off x="5714616" y="2643188"/>
                <a:ext cx="214300" cy="21431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5282F4F5-C210-4E14-993E-A40CFA379F7B}"/>
                  </a:ext>
                </a:extLst>
              </p:cNvPr>
              <p:cNvSpPr/>
              <p:nvPr/>
            </p:nvSpPr>
            <p:spPr>
              <a:xfrm>
                <a:off x="5714616" y="3000379"/>
                <a:ext cx="214300" cy="21431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DEC05611-3CD3-4A85-B696-F010A042944D}"/>
                  </a:ext>
                </a:extLst>
              </p:cNvPr>
              <p:cNvSpPr/>
              <p:nvPr/>
            </p:nvSpPr>
            <p:spPr>
              <a:xfrm>
                <a:off x="5714616" y="3357570"/>
                <a:ext cx="214300" cy="21431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E1A971D2-660B-449A-8493-8BF29354BEED}"/>
                  </a:ext>
                </a:extLst>
              </p:cNvPr>
              <p:cNvSpPr/>
              <p:nvPr/>
            </p:nvSpPr>
            <p:spPr>
              <a:xfrm>
                <a:off x="5714616" y="3714761"/>
                <a:ext cx="214300" cy="21431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6797DD45-CD96-43EE-A16F-B6C4BE8F4EF6}"/>
                  </a:ext>
                </a:extLst>
              </p:cNvPr>
              <p:cNvSpPr/>
              <p:nvPr/>
            </p:nvSpPr>
            <p:spPr>
              <a:xfrm>
                <a:off x="5714616" y="4071953"/>
                <a:ext cx="214300" cy="214314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0268DCC8-34E8-41A7-85B3-FF9DE7D94D17}"/>
                  </a:ext>
                </a:extLst>
              </p:cNvPr>
              <p:cNvSpPr/>
              <p:nvPr/>
            </p:nvSpPr>
            <p:spPr>
              <a:xfrm>
                <a:off x="5714616" y="4429144"/>
                <a:ext cx="214300" cy="21431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CF05FAF4-34A1-4A59-A490-968EEDF94B76}"/>
                  </a:ext>
                </a:extLst>
              </p:cNvPr>
              <p:cNvSpPr/>
              <p:nvPr/>
            </p:nvSpPr>
            <p:spPr>
              <a:xfrm>
                <a:off x="5714616" y="4786336"/>
                <a:ext cx="214300" cy="214314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5DDBAABF-59CD-448E-ADB3-155F28AA7248}"/>
                  </a:ext>
                </a:extLst>
              </p:cNvPr>
              <p:cNvSpPr/>
              <p:nvPr/>
            </p:nvSpPr>
            <p:spPr>
              <a:xfrm>
                <a:off x="5714616" y="5143527"/>
                <a:ext cx="214300" cy="21431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9EC09613-A69D-4F2A-A63E-6BA168808DF3}"/>
                  </a:ext>
                </a:extLst>
              </p:cNvPr>
              <p:cNvSpPr/>
              <p:nvPr/>
            </p:nvSpPr>
            <p:spPr>
              <a:xfrm>
                <a:off x="5714616" y="5500719"/>
                <a:ext cx="214300" cy="214314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B710675B-C291-4AFA-AC36-1E20F8FC6511}"/>
                  </a:ext>
                </a:extLst>
              </p:cNvPr>
              <p:cNvSpPr/>
              <p:nvPr/>
            </p:nvSpPr>
            <p:spPr>
              <a:xfrm>
                <a:off x="5714616" y="5857910"/>
                <a:ext cx="214300" cy="21431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cxnSp>
            <p:nvCxnSpPr>
              <p:cNvPr id="194" name="Straight Arrow Connector 193">
                <a:extLst>
                  <a:ext uri="{FF2B5EF4-FFF2-40B4-BE49-F238E27FC236}">
                    <a16:creationId xmlns:a16="http://schemas.microsoft.com/office/drawing/2014/main" id="{5F48E350-0CF1-4CFD-BA5C-806109745D81}"/>
                  </a:ext>
                </a:extLst>
              </p:cNvPr>
              <p:cNvCxnSpPr>
                <a:stCxn id="154" idx="6"/>
                <a:endCxn id="181" idx="2"/>
              </p:cNvCxnSpPr>
              <p:nvPr/>
            </p:nvCxnSpPr>
            <p:spPr>
              <a:xfrm>
                <a:off x="5071715" y="1679564"/>
                <a:ext cx="642901" cy="158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Arrow Connector 194">
                <a:extLst>
                  <a:ext uri="{FF2B5EF4-FFF2-40B4-BE49-F238E27FC236}">
                    <a16:creationId xmlns:a16="http://schemas.microsoft.com/office/drawing/2014/main" id="{90750BF7-840D-422D-BEA4-DF79AC7E789E}"/>
                  </a:ext>
                </a:extLst>
              </p:cNvPr>
              <p:cNvCxnSpPr>
                <a:stCxn id="154" idx="6"/>
                <a:endCxn id="182" idx="2"/>
              </p:cNvCxnSpPr>
              <p:nvPr/>
            </p:nvCxnSpPr>
            <p:spPr>
              <a:xfrm>
                <a:off x="5071715" y="1679564"/>
                <a:ext cx="642901" cy="35719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Arrow Connector 195">
                <a:extLst>
                  <a:ext uri="{FF2B5EF4-FFF2-40B4-BE49-F238E27FC236}">
                    <a16:creationId xmlns:a16="http://schemas.microsoft.com/office/drawing/2014/main" id="{71C901CC-85FA-4B87-AAF0-493EB4C4FCC3}"/>
                  </a:ext>
                </a:extLst>
              </p:cNvPr>
              <p:cNvCxnSpPr>
                <a:stCxn id="156" idx="6"/>
                <a:endCxn id="183" idx="2"/>
              </p:cNvCxnSpPr>
              <p:nvPr/>
            </p:nvCxnSpPr>
            <p:spPr>
              <a:xfrm>
                <a:off x="5071715" y="2393947"/>
                <a:ext cx="642901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Arrow Connector 196">
                <a:extLst>
                  <a:ext uri="{FF2B5EF4-FFF2-40B4-BE49-F238E27FC236}">
                    <a16:creationId xmlns:a16="http://schemas.microsoft.com/office/drawing/2014/main" id="{B71CCF67-A8B0-405A-A087-67A7C332E161}"/>
                  </a:ext>
                </a:extLst>
              </p:cNvPr>
              <p:cNvCxnSpPr>
                <a:stCxn id="157" idx="6"/>
                <a:endCxn id="184" idx="2"/>
              </p:cNvCxnSpPr>
              <p:nvPr/>
            </p:nvCxnSpPr>
            <p:spPr>
              <a:xfrm>
                <a:off x="5071715" y="2751139"/>
                <a:ext cx="642901" cy="158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Arrow Connector 197">
                <a:extLst>
                  <a:ext uri="{FF2B5EF4-FFF2-40B4-BE49-F238E27FC236}">
                    <a16:creationId xmlns:a16="http://schemas.microsoft.com/office/drawing/2014/main" id="{58F95BB0-7AFA-43F0-AB33-3F797ED81E95}"/>
                  </a:ext>
                </a:extLst>
              </p:cNvPr>
              <p:cNvCxnSpPr>
                <a:stCxn id="157" idx="6"/>
                <a:endCxn id="185" idx="2"/>
              </p:cNvCxnSpPr>
              <p:nvPr/>
            </p:nvCxnSpPr>
            <p:spPr>
              <a:xfrm>
                <a:off x="5071715" y="2751139"/>
                <a:ext cx="642901" cy="35719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Arrow Connector 198">
                <a:extLst>
                  <a:ext uri="{FF2B5EF4-FFF2-40B4-BE49-F238E27FC236}">
                    <a16:creationId xmlns:a16="http://schemas.microsoft.com/office/drawing/2014/main" id="{9CDD0486-E680-464C-9762-6E4C6048590B}"/>
                  </a:ext>
                </a:extLst>
              </p:cNvPr>
              <p:cNvCxnSpPr>
                <a:stCxn id="159" idx="6"/>
                <a:endCxn id="186" idx="2"/>
              </p:cNvCxnSpPr>
              <p:nvPr/>
            </p:nvCxnSpPr>
            <p:spPr>
              <a:xfrm>
                <a:off x="5071715" y="3465522"/>
                <a:ext cx="642901" cy="158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Arrow Connector 199">
                <a:extLst>
                  <a:ext uri="{FF2B5EF4-FFF2-40B4-BE49-F238E27FC236}">
                    <a16:creationId xmlns:a16="http://schemas.microsoft.com/office/drawing/2014/main" id="{B90D1F33-5234-40D0-8FD7-6A8FD1E729F6}"/>
                  </a:ext>
                </a:extLst>
              </p:cNvPr>
              <p:cNvCxnSpPr>
                <a:stCxn id="160" idx="6"/>
                <a:endCxn id="187" idx="2"/>
              </p:cNvCxnSpPr>
              <p:nvPr/>
            </p:nvCxnSpPr>
            <p:spPr>
              <a:xfrm>
                <a:off x="5071715" y="3822713"/>
                <a:ext cx="642901" cy="158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Arrow Connector 200">
                <a:extLst>
                  <a:ext uri="{FF2B5EF4-FFF2-40B4-BE49-F238E27FC236}">
                    <a16:creationId xmlns:a16="http://schemas.microsoft.com/office/drawing/2014/main" id="{7AE39945-4508-4667-9E03-1B9AAAB19407}"/>
                  </a:ext>
                </a:extLst>
              </p:cNvPr>
              <p:cNvCxnSpPr>
                <a:stCxn id="161" idx="6"/>
                <a:endCxn id="188" idx="2"/>
              </p:cNvCxnSpPr>
              <p:nvPr/>
            </p:nvCxnSpPr>
            <p:spPr>
              <a:xfrm>
                <a:off x="5071715" y="4179904"/>
                <a:ext cx="642901" cy="158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Arrow Connector 201">
                <a:extLst>
                  <a:ext uri="{FF2B5EF4-FFF2-40B4-BE49-F238E27FC236}">
                    <a16:creationId xmlns:a16="http://schemas.microsoft.com/office/drawing/2014/main" id="{DFBE49C3-C241-4005-9208-7B0D2DF17237}"/>
                  </a:ext>
                </a:extLst>
              </p:cNvPr>
              <p:cNvCxnSpPr>
                <a:stCxn id="161" idx="6"/>
                <a:endCxn id="189" idx="2"/>
              </p:cNvCxnSpPr>
              <p:nvPr/>
            </p:nvCxnSpPr>
            <p:spPr>
              <a:xfrm>
                <a:off x="5071715" y="4179904"/>
                <a:ext cx="642901" cy="35719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Arrow Connector 202">
                <a:extLst>
                  <a:ext uri="{FF2B5EF4-FFF2-40B4-BE49-F238E27FC236}">
                    <a16:creationId xmlns:a16="http://schemas.microsoft.com/office/drawing/2014/main" id="{5ACAB168-DD9E-44D3-8970-C700511B0A45}"/>
                  </a:ext>
                </a:extLst>
              </p:cNvPr>
              <p:cNvCxnSpPr>
                <a:stCxn id="163" idx="6"/>
                <a:endCxn id="190" idx="2"/>
              </p:cNvCxnSpPr>
              <p:nvPr/>
            </p:nvCxnSpPr>
            <p:spPr>
              <a:xfrm>
                <a:off x="5071715" y="4894287"/>
                <a:ext cx="642901" cy="158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Arrow Connector 203">
                <a:extLst>
                  <a:ext uri="{FF2B5EF4-FFF2-40B4-BE49-F238E27FC236}">
                    <a16:creationId xmlns:a16="http://schemas.microsoft.com/office/drawing/2014/main" id="{F4CAAA75-1258-44D2-A899-7E4AF159276A}"/>
                  </a:ext>
                </a:extLst>
              </p:cNvPr>
              <p:cNvCxnSpPr>
                <a:stCxn id="163" idx="6"/>
                <a:endCxn id="191" idx="2"/>
              </p:cNvCxnSpPr>
              <p:nvPr/>
            </p:nvCxnSpPr>
            <p:spPr>
              <a:xfrm>
                <a:off x="5071715" y="4894287"/>
                <a:ext cx="642901" cy="35719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Arrow Connector 204">
                <a:extLst>
                  <a:ext uri="{FF2B5EF4-FFF2-40B4-BE49-F238E27FC236}">
                    <a16:creationId xmlns:a16="http://schemas.microsoft.com/office/drawing/2014/main" id="{E182D9B3-2373-4013-8121-5C7AB1F39359}"/>
                  </a:ext>
                </a:extLst>
              </p:cNvPr>
              <p:cNvCxnSpPr>
                <a:stCxn id="165" idx="6"/>
                <a:endCxn id="192" idx="2"/>
              </p:cNvCxnSpPr>
              <p:nvPr/>
            </p:nvCxnSpPr>
            <p:spPr>
              <a:xfrm>
                <a:off x="5071715" y="5608670"/>
                <a:ext cx="642901" cy="158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Arrow Connector 205">
                <a:extLst>
                  <a:ext uri="{FF2B5EF4-FFF2-40B4-BE49-F238E27FC236}">
                    <a16:creationId xmlns:a16="http://schemas.microsoft.com/office/drawing/2014/main" id="{236AA27E-CCA0-43A8-9879-3A66F3B59AA7}"/>
                  </a:ext>
                </a:extLst>
              </p:cNvPr>
              <p:cNvCxnSpPr>
                <a:stCxn id="165" idx="6"/>
                <a:endCxn id="193" idx="2"/>
              </p:cNvCxnSpPr>
              <p:nvPr/>
            </p:nvCxnSpPr>
            <p:spPr>
              <a:xfrm>
                <a:off x="5071715" y="5608670"/>
                <a:ext cx="642901" cy="35719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683" name="Group 691">
              <a:extLst>
                <a:ext uri="{FF2B5EF4-FFF2-40B4-BE49-F238E27FC236}">
                  <a16:creationId xmlns:a16="http://schemas.microsoft.com/office/drawing/2014/main" id="{F361579D-25C0-4292-84BA-C617183E64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26188" y="1571625"/>
              <a:ext cx="889000" cy="4500563"/>
              <a:chOff x="5826499" y="1571612"/>
              <a:chExt cx="888641" cy="4500594"/>
            </a:xfrm>
          </p:grpSpPr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9C71CACB-34F2-474F-AEBE-756E47B1AF18}"/>
                  </a:ext>
                </a:extLst>
              </p:cNvPr>
              <p:cNvSpPr/>
              <p:nvPr/>
            </p:nvSpPr>
            <p:spPr>
              <a:xfrm>
                <a:off x="6500470" y="1571613"/>
                <a:ext cx="214213" cy="21431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B75C0129-54BC-402A-A184-3AEEE63387A7}"/>
                  </a:ext>
                </a:extLst>
              </p:cNvPr>
              <p:cNvSpPr/>
              <p:nvPr/>
            </p:nvSpPr>
            <p:spPr>
              <a:xfrm>
                <a:off x="6500470" y="1928805"/>
                <a:ext cx="214213" cy="21431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0D7E3B9C-8948-45B8-88BE-03DA384ECF1B}"/>
                  </a:ext>
                </a:extLst>
              </p:cNvPr>
              <p:cNvSpPr/>
              <p:nvPr/>
            </p:nvSpPr>
            <p:spPr>
              <a:xfrm>
                <a:off x="6500470" y="2285996"/>
                <a:ext cx="214213" cy="21431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6C1D7F3A-0C2D-479E-9470-0DDF6C30CB4A}"/>
                  </a:ext>
                </a:extLst>
              </p:cNvPr>
              <p:cNvSpPr/>
              <p:nvPr/>
            </p:nvSpPr>
            <p:spPr>
              <a:xfrm>
                <a:off x="6500470" y="2643188"/>
                <a:ext cx="214213" cy="21431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46403540-903C-437F-A054-F3273E88E1E8}"/>
                  </a:ext>
                </a:extLst>
              </p:cNvPr>
              <p:cNvSpPr/>
              <p:nvPr/>
            </p:nvSpPr>
            <p:spPr>
              <a:xfrm>
                <a:off x="6500470" y="3000379"/>
                <a:ext cx="214213" cy="21431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3FE18F80-4598-41FB-B271-490602B5E362}"/>
                  </a:ext>
                </a:extLst>
              </p:cNvPr>
              <p:cNvSpPr/>
              <p:nvPr/>
            </p:nvSpPr>
            <p:spPr>
              <a:xfrm>
                <a:off x="6500470" y="3357570"/>
                <a:ext cx="214213" cy="21431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C89F0883-7668-4F21-93CA-AD4884EEFF8C}"/>
                  </a:ext>
                </a:extLst>
              </p:cNvPr>
              <p:cNvSpPr/>
              <p:nvPr/>
            </p:nvSpPr>
            <p:spPr>
              <a:xfrm>
                <a:off x="6500470" y="3714761"/>
                <a:ext cx="214213" cy="21431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948DA6BC-8A1B-4011-AF40-935BF28ABCEF}"/>
                  </a:ext>
                </a:extLst>
              </p:cNvPr>
              <p:cNvSpPr/>
              <p:nvPr/>
            </p:nvSpPr>
            <p:spPr>
              <a:xfrm>
                <a:off x="6500470" y="4071953"/>
                <a:ext cx="214213" cy="214314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D9E9828C-9833-4F18-B4BA-AFEC715550B2}"/>
                  </a:ext>
                </a:extLst>
              </p:cNvPr>
              <p:cNvSpPr/>
              <p:nvPr/>
            </p:nvSpPr>
            <p:spPr>
              <a:xfrm>
                <a:off x="6500470" y="4429144"/>
                <a:ext cx="214213" cy="21431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C866B62F-E958-4607-8258-905091122790}"/>
                  </a:ext>
                </a:extLst>
              </p:cNvPr>
              <p:cNvSpPr/>
              <p:nvPr/>
            </p:nvSpPr>
            <p:spPr>
              <a:xfrm>
                <a:off x="6500470" y="4786336"/>
                <a:ext cx="214213" cy="214314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C1843162-C854-42BE-A85F-3021093DB53B}"/>
                  </a:ext>
                </a:extLst>
              </p:cNvPr>
              <p:cNvSpPr/>
              <p:nvPr/>
            </p:nvSpPr>
            <p:spPr>
              <a:xfrm>
                <a:off x="6500470" y="5143527"/>
                <a:ext cx="214213" cy="21431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3EB96700-5193-4C9E-B088-E3209FF13B82}"/>
                  </a:ext>
                </a:extLst>
              </p:cNvPr>
              <p:cNvSpPr/>
              <p:nvPr/>
            </p:nvSpPr>
            <p:spPr>
              <a:xfrm>
                <a:off x="6500470" y="5500719"/>
                <a:ext cx="214213" cy="214314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1F5D6DC4-D861-4F69-BFD0-593E1E318D52}"/>
                  </a:ext>
                </a:extLst>
              </p:cNvPr>
              <p:cNvSpPr/>
              <p:nvPr/>
            </p:nvSpPr>
            <p:spPr>
              <a:xfrm>
                <a:off x="6500470" y="5857910"/>
                <a:ext cx="214213" cy="21431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cxnSp>
            <p:nvCxnSpPr>
              <p:cNvPr id="221" name="Straight Arrow Connector 220">
                <a:extLst>
                  <a:ext uri="{FF2B5EF4-FFF2-40B4-BE49-F238E27FC236}">
                    <a16:creationId xmlns:a16="http://schemas.microsoft.com/office/drawing/2014/main" id="{F225CEA9-BEF4-4F7B-8F00-D3EEC5765B0F}"/>
                  </a:ext>
                </a:extLst>
              </p:cNvPr>
              <p:cNvCxnSpPr>
                <a:stCxn id="181" idx="6"/>
                <a:endCxn id="208" idx="2"/>
              </p:cNvCxnSpPr>
              <p:nvPr/>
            </p:nvCxnSpPr>
            <p:spPr>
              <a:xfrm>
                <a:off x="5857834" y="1679564"/>
                <a:ext cx="642636" cy="158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Arrow Connector 221">
                <a:extLst>
                  <a:ext uri="{FF2B5EF4-FFF2-40B4-BE49-F238E27FC236}">
                    <a16:creationId xmlns:a16="http://schemas.microsoft.com/office/drawing/2014/main" id="{36404A51-3265-4B57-9F7C-E845782BBBE5}"/>
                  </a:ext>
                </a:extLst>
              </p:cNvPr>
              <p:cNvCxnSpPr>
                <a:stCxn id="181" idx="6"/>
                <a:endCxn id="209" idx="2"/>
              </p:cNvCxnSpPr>
              <p:nvPr/>
            </p:nvCxnSpPr>
            <p:spPr>
              <a:xfrm>
                <a:off x="5857834" y="1679564"/>
                <a:ext cx="642636" cy="35719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Arrow Connector 222">
                <a:extLst>
                  <a:ext uri="{FF2B5EF4-FFF2-40B4-BE49-F238E27FC236}">
                    <a16:creationId xmlns:a16="http://schemas.microsoft.com/office/drawing/2014/main" id="{78BB1353-82E5-4A28-A064-36879908F359}"/>
                  </a:ext>
                </a:extLst>
              </p:cNvPr>
              <p:cNvCxnSpPr>
                <a:stCxn id="181" idx="6"/>
                <a:endCxn id="210" idx="2"/>
              </p:cNvCxnSpPr>
              <p:nvPr/>
            </p:nvCxnSpPr>
            <p:spPr>
              <a:xfrm>
                <a:off x="5857834" y="1679564"/>
                <a:ext cx="642636" cy="714383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234DF9BF-0326-421E-9FF0-3CD055946E80}"/>
                  </a:ext>
                </a:extLst>
              </p:cNvPr>
              <p:cNvCxnSpPr>
                <a:stCxn id="184" idx="6"/>
                <a:endCxn id="211" idx="2"/>
              </p:cNvCxnSpPr>
              <p:nvPr/>
            </p:nvCxnSpPr>
            <p:spPr>
              <a:xfrm>
                <a:off x="5857834" y="2751139"/>
                <a:ext cx="642636" cy="158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Arrow Connector 224">
                <a:extLst>
                  <a:ext uri="{FF2B5EF4-FFF2-40B4-BE49-F238E27FC236}">
                    <a16:creationId xmlns:a16="http://schemas.microsoft.com/office/drawing/2014/main" id="{B34524A2-3313-4EE4-A3C7-A65263DDD274}"/>
                  </a:ext>
                </a:extLst>
              </p:cNvPr>
              <p:cNvCxnSpPr>
                <a:stCxn id="185" idx="6"/>
                <a:endCxn id="212" idx="2"/>
              </p:cNvCxnSpPr>
              <p:nvPr/>
            </p:nvCxnSpPr>
            <p:spPr>
              <a:xfrm>
                <a:off x="5857834" y="3108330"/>
                <a:ext cx="642636" cy="158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Arrow Connector 225">
                <a:extLst>
                  <a:ext uri="{FF2B5EF4-FFF2-40B4-BE49-F238E27FC236}">
                    <a16:creationId xmlns:a16="http://schemas.microsoft.com/office/drawing/2014/main" id="{7F1695F0-7F45-4F16-872A-6E3035F8D85A}"/>
                  </a:ext>
                </a:extLst>
              </p:cNvPr>
              <p:cNvCxnSpPr>
                <a:stCxn id="185" idx="6"/>
                <a:endCxn id="213" idx="2"/>
              </p:cNvCxnSpPr>
              <p:nvPr/>
            </p:nvCxnSpPr>
            <p:spPr>
              <a:xfrm>
                <a:off x="5857834" y="3108330"/>
                <a:ext cx="642636" cy="357192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168A4138-D0FD-468F-B237-151892115822}"/>
                  </a:ext>
                </a:extLst>
              </p:cNvPr>
              <p:cNvCxnSpPr>
                <a:stCxn id="187" idx="6"/>
                <a:endCxn id="214" idx="2"/>
              </p:cNvCxnSpPr>
              <p:nvPr/>
            </p:nvCxnSpPr>
            <p:spPr>
              <a:xfrm>
                <a:off x="5857834" y="3822713"/>
                <a:ext cx="642636" cy="158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Arrow Connector 227">
                <a:extLst>
                  <a:ext uri="{FF2B5EF4-FFF2-40B4-BE49-F238E27FC236}">
                    <a16:creationId xmlns:a16="http://schemas.microsoft.com/office/drawing/2014/main" id="{C72508C1-596D-44B4-AB89-8ACAED86F41B}"/>
                  </a:ext>
                </a:extLst>
              </p:cNvPr>
              <p:cNvCxnSpPr>
                <a:stCxn id="187" idx="6"/>
                <a:endCxn id="215" idx="2"/>
              </p:cNvCxnSpPr>
              <p:nvPr/>
            </p:nvCxnSpPr>
            <p:spPr>
              <a:xfrm>
                <a:off x="5857834" y="3822713"/>
                <a:ext cx="642636" cy="35719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Arrow Connector 228">
                <a:extLst>
                  <a:ext uri="{FF2B5EF4-FFF2-40B4-BE49-F238E27FC236}">
                    <a16:creationId xmlns:a16="http://schemas.microsoft.com/office/drawing/2014/main" id="{5814F912-B4C2-42E4-9BA4-2624D830CB44}"/>
                  </a:ext>
                </a:extLst>
              </p:cNvPr>
              <p:cNvCxnSpPr>
                <a:stCxn id="189" idx="6"/>
                <a:endCxn id="216" idx="2"/>
              </p:cNvCxnSpPr>
              <p:nvPr/>
            </p:nvCxnSpPr>
            <p:spPr>
              <a:xfrm>
                <a:off x="5857834" y="4537095"/>
                <a:ext cx="642636" cy="158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Arrow Connector 229">
                <a:extLst>
                  <a:ext uri="{FF2B5EF4-FFF2-40B4-BE49-F238E27FC236}">
                    <a16:creationId xmlns:a16="http://schemas.microsoft.com/office/drawing/2014/main" id="{8A8307CC-93DB-45FB-90D4-03C7804A41BE}"/>
                  </a:ext>
                </a:extLst>
              </p:cNvPr>
              <p:cNvCxnSpPr>
                <a:stCxn id="190" idx="6"/>
                <a:endCxn id="217" idx="2"/>
              </p:cNvCxnSpPr>
              <p:nvPr/>
            </p:nvCxnSpPr>
            <p:spPr>
              <a:xfrm>
                <a:off x="5857834" y="4894287"/>
                <a:ext cx="642636" cy="158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Arrow Connector 230">
                <a:extLst>
                  <a:ext uri="{FF2B5EF4-FFF2-40B4-BE49-F238E27FC236}">
                    <a16:creationId xmlns:a16="http://schemas.microsoft.com/office/drawing/2014/main" id="{92666A04-A4D3-4E61-B438-C638E865C7EB}"/>
                  </a:ext>
                </a:extLst>
              </p:cNvPr>
              <p:cNvCxnSpPr>
                <a:stCxn id="190" idx="6"/>
                <a:endCxn id="218" idx="2"/>
              </p:cNvCxnSpPr>
              <p:nvPr/>
            </p:nvCxnSpPr>
            <p:spPr>
              <a:xfrm>
                <a:off x="5857834" y="4894287"/>
                <a:ext cx="642636" cy="35719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Arrow Connector 231">
                <a:extLst>
                  <a:ext uri="{FF2B5EF4-FFF2-40B4-BE49-F238E27FC236}">
                    <a16:creationId xmlns:a16="http://schemas.microsoft.com/office/drawing/2014/main" id="{F84CFEE3-FA76-43E1-A48B-9D47927FDFDB}"/>
                  </a:ext>
                </a:extLst>
              </p:cNvPr>
              <p:cNvCxnSpPr>
                <a:stCxn id="191" idx="5"/>
                <a:endCxn id="219" idx="2"/>
              </p:cNvCxnSpPr>
              <p:nvPr/>
            </p:nvCxnSpPr>
            <p:spPr>
              <a:xfrm rot="16200000" flipH="1">
                <a:off x="6022790" y="5129401"/>
                <a:ext cx="280990" cy="67437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Arrow Connector 232">
                <a:extLst>
                  <a:ext uri="{FF2B5EF4-FFF2-40B4-BE49-F238E27FC236}">
                    <a16:creationId xmlns:a16="http://schemas.microsoft.com/office/drawing/2014/main" id="{88D67E11-2B30-4BC7-8896-99CCF04990EC}"/>
                  </a:ext>
                </a:extLst>
              </p:cNvPr>
              <p:cNvCxnSpPr>
                <a:stCxn id="192" idx="6"/>
                <a:endCxn id="220" idx="2"/>
              </p:cNvCxnSpPr>
              <p:nvPr/>
            </p:nvCxnSpPr>
            <p:spPr>
              <a:xfrm>
                <a:off x="5857834" y="5608670"/>
                <a:ext cx="642636" cy="35719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684" name="Group 692">
              <a:extLst>
                <a:ext uri="{FF2B5EF4-FFF2-40B4-BE49-F238E27FC236}">
                  <a16:creationId xmlns:a16="http://schemas.microsoft.com/office/drawing/2014/main" id="{A55A59DE-9004-4A04-9621-07B97605FF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43750" y="1571625"/>
              <a:ext cx="928688" cy="4500563"/>
              <a:chOff x="6643702" y="1571612"/>
              <a:chExt cx="928694" cy="4500594"/>
            </a:xfrm>
          </p:grpSpPr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ABC49093-59DB-4376-8C26-2CB7C6F7F88E}"/>
                  </a:ext>
                </a:extLst>
              </p:cNvPr>
              <p:cNvSpPr/>
              <p:nvPr/>
            </p:nvSpPr>
            <p:spPr>
              <a:xfrm>
                <a:off x="7357582" y="1571613"/>
                <a:ext cx="214301" cy="21431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BA38348A-C934-4DE5-884A-843FFC7BEE74}"/>
                  </a:ext>
                </a:extLst>
              </p:cNvPr>
              <p:cNvSpPr/>
              <p:nvPr/>
            </p:nvSpPr>
            <p:spPr>
              <a:xfrm>
                <a:off x="7357582" y="1928805"/>
                <a:ext cx="214301" cy="21431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1023EDE5-8546-492A-B6BA-FB70ADC2B4B5}"/>
                  </a:ext>
                </a:extLst>
              </p:cNvPr>
              <p:cNvSpPr/>
              <p:nvPr/>
            </p:nvSpPr>
            <p:spPr>
              <a:xfrm>
                <a:off x="7357582" y="2285996"/>
                <a:ext cx="214301" cy="21431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32FD5EDA-BB97-47B4-88B5-94C1057ED768}"/>
                  </a:ext>
                </a:extLst>
              </p:cNvPr>
              <p:cNvSpPr/>
              <p:nvPr/>
            </p:nvSpPr>
            <p:spPr>
              <a:xfrm>
                <a:off x="7357582" y="2643188"/>
                <a:ext cx="214301" cy="21431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87ECDB44-3CE0-40DA-A752-80B608E0682B}"/>
                  </a:ext>
                </a:extLst>
              </p:cNvPr>
              <p:cNvSpPr/>
              <p:nvPr/>
            </p:nvSpPr>
            <p:spPr>
              <a:xfrm>
                <a:off x="7357582" y="3000379"/>
                <a:ext cx="214301" cy="21431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3655284B-0F20-4F33-ACE8-95D1EF5DA668}"/>
                  </a:ext>
                </a:extLst>
              </p:cNvPr>
              <p:cNvSpPr/>
              <p:nvPr/>
            </p:nvSpPr>
            <p:spPr>
              <a:xfrm>
                <a:off x="7357582" y="3357570"/>
                <a:ext cx="214301" cy="21431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1" name="Oval 240">
                <a:extLst>
                  <a:ext uri="{FF2B5EF4-FFF2-40B4-BE49-F238E27FC236}">
                    <a16:creationId xmlns:a16="http://schemas.microsoft.com/office/drawing/2014/main" id="{5C3B38EF-834D-44A9-9BAA-2856D9996359}"/>
                  </a:ext>
                </a:extLst>
              </p:cNvPr>
              <p:cNvSpPr/>
              <p:nvPr/>
            </p:nvSpPr>
            <p:spPr>
              <a:xfrm>
                <a:off x="7357582" y="3714761"/>
                <a:ext cx="214301" cy="21431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9301B450-4BB3-4BE3-B0B2-15D2002CA30F}"/>
                  </a:ext>
                </a:extLst>
              </p:cNvPr>
              <p:cNvSpPr/>
              <p:nvPr/>
            </p:nvSpPr>
            <p:spPr>
              <a:xfrm>
                <a:off x="7357582" y="4071953"/>
                <a:ext cx="214301" cy="214314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40748DEC-189D-4D9F-92D7-EA55595069AB}"/>
                  </a:ext>
                </a:extLst>
              </p:cNvPr>
              <p:cNvSpPr/>
              <p:nvPr/>
            </p:nvSpPr>
            <p:spPr>
              <a:xfrm>
                <a:off x="7357582" y="4429144"/>
                <a:ext cx="214301" cy="21431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F188B97C-8F13-45F5-BC6C-8EE97A716D03}"/>
                  </a:ext>
                </a:extLst>
              </p:cNvPr>
              <p:cNvSpPr/>
              <p:nvPr/>
            </p:nvSpPr>
            <p:spPr>
              <a:xfrm>
                <a:off x="7357582" y="4786336"/>
                <a:ext cx="214301" cy="214314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A29A631E-49A9-4F9A-80CD-E1D9E684BC13}"/>
                  </a:ext>
                </a:extLst>
              </p:cNvPr>
              <p:cNvSpPr/>
              <p:nvPr/>
            </p:nvSpPr>
            <p:spPr>
              <a:xfrm>
                <a:off x="7357582" y="5143527"/>
                <a:ext cx="214301" cy="21431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1D810F56-F9C8-40C6-9420-023338A5B9D4}"/>
                  </a:ext>
                </a:extLst>
              </p:cNvPr>
              <p:cNvSpPr/>
              <p:nvPr/>
            </p:nvSpPr>
            <p:spPr>
              <a:xfrm>
                <a:off x="7357582" y="5500719"/>
                <a:ext cx="214301" cy="214314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2D18A175-DDA1-4C9A-93D2-D43B7A5792D0}"/>
                  </a:ext>
                </a:extLst>
              </p:cNvPr>
              <p:cNvSpPr/>
              <p:nvPr/>
            </p:nvSpPr>
            <p:spPr>
              <a:xfrm>
                <a:off x="7357582" y="5857910"/>
                <a:ext cx="214301" cy="21431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cxnSp>
            <p:nvCxnSpPr>
              <p:cNvPr id="248" name="Straight Arrow Connector 247">
                <a:extLst>
                  <a:ext uri="{FF2B5EF4-FFF2-40B4-BE49-F238E27FC236}">
                    <a16:creationId xmlns:a16="http://schemas.microsoft.com/office/drawing/2014/main" id="{D029923E-A009-4A31-8F0B-D28576A44F48}"/>
                  </a:ext>
                </a:extLst>
              </p:cNvPr>
              <p:cNvCxnSpPr>
                <a:stCxn id="208" idx="6"/>
                <a:endCxn id="235" idx="2"/>
              </p:cNvCxnSpPr>
              <p:nvPr/>
            </p:nvCxnSpPr>
            <p:spPr>
              <a:xfrm>
                <a:off x="6643249" y="1679564"/>
                <a:ext cx="714333" cy="158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Arrow Connector 248">
                <a:extLst>
                  <a:ext uri="{FF2B5EF4-FFF2-40B4-BE49-F238E27FC236}">
                    <a16:creationId xmlns:a16="http://schemas.microsoft.com/office/drawing/2014/main" id="{99B64B6F-F03C-49A1-89A1-191A37D02415}"/>
                  </a:ext>
                </a:extLst>
              </p:cNvPr>
              <p:cNvCxnSpPr>
                <a:stCxn id="210" idx="6"/>
                <a:endCxn id="236" idx="2"/>
              </p:cNvCxnSpPr>
              <p:nvPr/>
            </p:nvCxnSpPr>
            <p:spPr>
              <a:xfrm flipV="1">
                <a:off x="6643249" y="2036756"/>
                <a:ext cx="714333" cy="35719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76DB0AFE-BA1A-4395-A2DA-4865761F9AB6}"/>
                  </a:ext>
                </a:extLst>
              </p:cNvPr>
              <p:cNvCxnSpPr>
                <a:stCxn id="210" idx="6"/>
                <a:endCxn id="237" idx="2"/>
              </p:cNvCxnSpPr>
              <p:nvPr/>
            </p:nvCxnSpPr>
            <p:spPr>
              <a:xfrm>
                <a:off x="6643249" y="2393947"/>
                <a:ext cx="714333" cy="158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345AC044-2A22-4018-87F3-B37FAA2FC197}"/>
                  </a:ext>
                </a:extLst>
              </p:cNvPr>
              <p:cNvCxnSpPr>
                <a:stCxn id="210" idx="6"/>
                <a:endCxn id="238" idx="2"/>
              </p:cNvCxnSpPr>
              <p:nvPr/>
            </p:nvCxnSpPr>
            <p:spPr>
              <a:xfrm>
                <a:off x="6643249" y="2393947"/>
                <a:ext cx="714333" cy="357192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Arrow Connector 251">
                <a:extLst>
                  <a:ext uri="{FF2B5EF4-FFF2-40B4-BE49-F238E27FC236}">
                    <a16:creationId xmlns:a16="http://schemas.microsoft.com/office/drawing/2014/main" id="{C356B58D-1F0D-4336-99CA-BF393EA1EA01}"/>
                  </a:ext>
                </a:extLst>
              </p:cNvPr>
              <p:cNvCxnSpPr>
                <a:stCxn id="212" idx="6"/>
                <a:endCxn id="239" idx="2"/>
              </p:cNvCxnSpPr>
              <p:nvPr/>
            </p:nvCxnSpPr>
            <p:spPr>
              <a:xfrm>
                <a:off x="6643249" y="3108330"/>
                <a:ext cx="714333" cy="158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Arrow Connector 252">
                <a:extLst>
                  <a:ext uri="{FF2B5EF4-FFF2-40B4-BE49-F238E27FC236}">
                    <a16:creationId xmlns:a16="http://schemas.microsoft.com/office/drawing/2014/main" id="{21164B10-794F-4186-8F60-196905D8250C}"/>
                  </a:ext>
                </a:extLst>
              </p:cNvPr>
              <p:cNvCxnSpPr>
                <a:stCxn id="213" idx="6"/>
                <a:endCxn id="240" idx="2"/>
              </p:cNvCxnSpPr>
              <p:nvPr/>
            </p:nvCxnSpPr>
            <p:spPr>
              <a:xfrm>
                <a:off x="6714683" y="3465522"/>
                <a:ext cx="642900" cy="158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Arrow Connector 253">
                <a:extLst>
                  <a:ext uri="{FF2B5EF4-FFF2-40B4-BE49-F238E27FC236}">
                    <a16:creationId xmlns:a16="http://schemas.microsoft.com/office/drawing/2014/main" id="{89D368F8-243B-4FA5-9D9C-41DB7365A489}"/>
                  </a:ext>
                </a:extLst>
              </p:cNvPr>
              <p:cNvCxnSpPr>
                <a:stCxn id="214" idx="6"/>
                <a:endCxn id="241" idx="2"/>
              </p:cNvCxnSpPr>
              <p:nvPr/>
            </p:nvCxnSpPr>
            <p:spPr>
              <a:xfrm>
                <a:off x="6643249" y="3822713"/>
                <a:ext cx="714333" cy="158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Arrow Connector 254">
                <a:extLst>
                  <a:ext uri="{FF2B5EF4-FFF2-40B4-BE49-F238E27FC236}">
                    <a16:creationId xmlns:a16="http://schemas.microsoft.com/office/drawing/2014/main" id="{D45688AC-4EA8-4CE2-9592-588782DC07AB}"/>
                  </a:ext>
                </a:extLst>
              </p:cNvPr>
              <p:cNvCxnSpPr>
                <a:stCxn id="216" idx="6"/>
                <a:endCxn id="242" idx="2"/>
              </p:cNvCxnSpPr>
              <p:nvPr/>
            </p:nvCxnSpPr>
            <p:spPr>
              <a:xfrm flipV="1">
                <a:off x="6643249" y="4179904"/>
                <a:ext cx="714333" cy="35719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Arrow Connector 255">
                <a:extLst>
                  <a:ext uri="{FF2B5EF4-FFF2-40B4-BE49-F238E27FC236}">
                    <a16:creationId xmlns:a16="http://schemas.microsoft.com/office/drawing/2014/main" id="{7601A3AA-C33D-45AB-9F57-7B64398C9157}"/>
                  </a:ext>
                </a:extLst>
              </p:cNvPr>
              <p:cNvCxnSpPr>
                <a:stCxn id="216" idx="6"/>
                <a:endCxn id="243" idx="2"/>
              </p:cNvCxnSpPr>
              <p:nvPr/>
            </p:nvCxnSpPr>
            <p:spPr>
              <a:xfrm>
                <a:off x="6643249" y="4537095"/>
                <a:ext cx="714333" cy="158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Arrow Connector 256">
                <a:extLst>
                  <a:ext uri="{FF2B5EF4-FFF2-40B4-BE49-F238E27FC236}">
                    <a16:creationId xmlns:a16="http://schemas.microsoft.com/office/drawing/2014/main" id="{408D1309-2048-47F8-AAD7-F426B66D740A}"/>
                  </a:ext>
                </a:extLst>
              </p:cNvPr>
              <p:cNvCxnSpPr>
                <a:stCxn id="217" idx="6"/>
                <a:endCxn id="244" idx="2"/>
              </p:cNvCxnSpPr>
              <p:nvPr/>
            </p:nvCxnSpPr>
            <p:spPr>
              <a:xfrm>
                <a:off x="6643249" y="4894287"/>
                <a:ext cx="714333" cy="158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Arrow Connector 257">
                <a:extLst>
                  <a:ext uri="{FF2B5EF4-FFF2-40B4-BE49-F238E27FC236}">
                    <a16:creationId xmlns:a16="http://schemas.microsoft.com/office/drawing/2014/main" id="{7D4349D4-ACED-47AA-9E20-76BD612F18FD}"/>
                  </a:ext>
                </a:extLst>
              </p:cNvPr>
              <p:cNvCxnSpPr>
                <a:stCxn id="219" idx="6"/>
                <a:endCxn id="247" idx="3"/>
              </p:cNvCxnSpPr>
              <p:nvPr/>
            </p:nvCxnSpPr>
            <p:spPr>
              <a:xfrm>
                <a:off x="6643249" y="5608670"/>
                <a:ext cx="746082" cy="431805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Arrow Connector 258">
                <a:extLst>
                  <a:ext uri="{FF2B5EF4-FFF2-40B4-BE49-F238E27FC236}">
                    <a16:creationId xmlns:a16="http://schemas.microsoft.com/office/drawing/2014/main" id="{628F5E0E-ABA9-4BBE-B350-9B7DE2D9CFF0}"/>
                  </a:ext>
                </a:extLst>
              </p:cNvPr>
              <p:cNvCxnSpPr>
                <a:stCxn id="219" idx="6"/>
                <a:endCxn id="245" idx="2"/>
              </p:cNvCxnSpPr>
              <p:nvPr/>
            </p:nvCxnSpPr>
            <p:spPr>
              <a:xfrm flipV="1">
                <a:off x="6643249" y="5251478"/>
                <a:ext cx="714333" cy="357192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Arrow Connector 259">
                <a:extLst>
                  <a:ext uri="{FF2B5EF4-FFF2-40B4-BE49-F238E27FC236}">
                    <a16:creationId xmlns:a16="http://schemas.microsoft.com/office/drawing/2014/main" id="{47266D41-EA37-46C5-9B58-C83989FCCD41}"/>
                  </a:ext>
                </a:extLst>
              </p:cNvPr>
              <p:cNvCxnSpPr>
                <a:stCxn id="219" idx="6"/>
                <a:endCxn id="246" idx="2"/>
              </p:cNvCxnSpPr>
              <p:nvPr/>
            </p:nvCxnSpPr>
            <p:spPr>
              <a:xfrm>
                <a:off x="6643249" y="5608670"/>
                <a:ext cx="714333" cy="158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685" name="TextBox 368">
              <a:extLst>
                <a:ext uri="{FF2B5EF4-FFF2-40B4-BE49-F238E27FC236}">
                  <a16:creationId xmlns:a16="http://schemas.microsoft.com/office/drawing/2014/main" id="{34F24774-4491-4306-897A-B1D5038FBC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875" y="3571875"/>
              <a:ext cx="511218" cy="400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350"/>
                <a:t>Ne</a:t>
              </a:r>
            </a:p>
          </p:txBody>
        </p:sp>
        <p:sp>
          <p:nvSpPr>
            <p:cNvPr id="263" name="Left Brace 262">
              <a:extLst>
                <a:ext uri="{FF2B5EF4-FFF2-40B4-BE49-F238E27FC236}">
                  <a16:creationId xmlns:a16="http://schemas.microsoft.com/office/drawing/2014/main" id="{3E7EA81B-C1EF-4243-B40E-43094422CB7A}"/>
                </a:ext>
              </a:extLst>
            </p:cNvPr>
            <p:cNvSpPr/>
            <p:nvPr/>
          </p:nvSpPr>
          <p:spPr>
            <a:xfrm>
              <a:off x="714338" y="1428750"/>
              <a:ext cx="285732" cy="464345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70" name="Right Brace 269">
              <a:extLst>
                <a:ext uri="{FF2B5EF4-FFF2-40B4-BE49-F238E27FC236}">
                  <a16:creationId xmlns:a16="http://schemas.microsoft.com/office/drawing/2014/main" id="{3621E10E-4AD8-4798-9DD9-9F448DB2BEDF}"/>
                </a:ext>
              </a:extLst>
            </p:cNvPr>
            <p:cNvSpPr/>
            <p:nvPr/>
          </p:nvSpPr>
          <p:spPr>
            <a:xfrm>
              <a:off x="8143358" y="1500188"/>
              <a:ext cx="214299" cy="2071695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  <p:sp>
          <p:nvSpPr>
            <p:cNvPr id="271" name="Right Brace 270">
              <a:extLst>
                <a:ext uri="{FF2B5EF4-FFF2-40B4-BE49-F238E27FC236}">
                  <a16:creationId xmlns:a16="http://schemas.microsoft.com/office/drawing/2014/main" id="{4638D774-482A-49E5-A6B6-9637395D434C}"/>
                </a:ext>
              </a:extLst>
            </p:cNvPr>
            <p:cNvSpPr/>
            <p:nvPr/>
          </p:nvSpPr>
          <p:spPr>
            <a:xfrm>
              <a:off x="8143358" y="3714759"/>
              <a:ext cx="214299" cy="2428885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  <p:sp>
          <p:nvSpPr>
            <p:cNvPr id="28689" name="TextBox 271">
              <a:extLst>
                <a:ext uri="{FF2B5EF4-FFF2-40B4-BE49-F238E27FC236}">
                  <a16:creationId xmlns:a16="http://schemas.microsoft.com/office/drawing/2014/main" id="{1EC4DFFC-874C-4EC2-A975-29A8F4BE7D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94329" y="2357430"/>
              <a:ext cx="989951" cy="400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350">
                  <a:latin typeface="Arial" panose="020B0604020202020204" pitchFamily="34" charset="0"/>
                </a:rPr>
                <a:t>Deme1</a:t>
              </a:r>
            </a:p>
          </p:txBody>
        </p:sp>
        <p:sp>
          <p:nvSpPr>
            <p:cNvPr id="28690" name="TextBox 272">
              <a:extLst>
                <a:ext uri="{FF2B5EF4-FFF2-40B4-BE49-F238E27FC236}">
                  <a16:creationId xmlns:a16="http://schemas.microsoft.com/office/drawing/2014/main" id="{8F901400-4EA8-430B-8280-E561258B1D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86776" y="4702742"/>
              <a:ext cx="989951" cy="400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350">
                  <a:latin typeface="Arial" panose="020B0604020202020204" pitchFamily="34" charset="0"/>
                </a:rPr>
                <a:t>Deme2</a:t>
              </a:r>
            </a:p>
          </p:txBody>
        </p:sp>
        <p:grpSp>
          <p:nvGrpSpPr>
            <p:cNvPr id="28691" name="Group 631">
              <a:extLst>
                <a:ext uri="{FF2B5EF4-FFF2-40B4-BE49-F238E27FC236}">
                  <a16:creationId xmlns:a16="http://schemas.microsoft.com/office/drawing/2014/main" id="{2489D448-9E98-4FD7-8AC5-88E060363B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1563" y="2286000"/>
              <a:ext cx="214312" cy="2000249"/>
              <a:chOff x="571472" y="2285992"/>
              <a:chExt cx="214314" cy="2000263"/>
            </a:xfrm>
          </p:grpSpPr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964D65EE-DBE8-4E7F-AEB0-9C3A8CD7F596}"/>
                  </a:ext>
                </a:extLst>
              </p:cNvPr>
              <p:cNvSpPr/>
              <p:nvPr/>
            </p:nvSpPr>
            <p:spPr>
              <a:xfrm>
                <a:off x="571412" y="2285995"/>
                <a:ext cx="214300" cy="21431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7B4971D6-F777-4419-87C9-CBBA8A954639}"/>
                  </a:ext>
                </a:extLst>
              </p:cNvPr>
              <p:cNvSpPr/>
              <p:nvPr/>
            </p:nvSpPr>
            <p:spPr>
              <a:xfrm>
                <a:off x="571412" y="2643187"/>
                <a:ext cx="214300" cy="21431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0A9D8C2A-735C-430A-976A-791C2C91D6D3}"/>
                  </a:ext>
                </a:extLst>
              </p:cNvPr>
              <p:cNvSpPr/>
              <p:nvPr/>
            </p:nvSpPr>
            <p:spPr>
              <a:xfrm>
                <a:off x="571412" y="3000378"/>
                <a:ext cx="214300" cy="21431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id="{91EC6F8E-2E57-4B90-8305-475A6C816F30}"/>
                  </a:ext>
                </a:extLst>
              </p:cNvPr>
              <p:cNvSpPr/>
              <p:nvPr/>
            </p:nvSpPr>
            <p:spPr>
              <a:xfrm>
                <a:off x="571412" y="3357570"/>
                <a:ext cx="214300" cy="21431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92A37DA6-A353-4D2E-9E56-3C1FCA897D94}"/>
                  </a:ext>
                </a:extLst>
              </p:cNvPr>
              <p:cNvSpPr/>
              <p:nvPr/>
            </p:nvSpPr>
            <p:spPr>
              <a:xfrm>
                <a:off x="571412" y="3714761"/>
                <a:ext cx="214300" cy="21431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2" name="Oval 281">
                <a:extLst>
                  <a:ext uri="{FF2B5EF4-FFF2-40B4-BE49-F238E27FC236}">
                    <a16:creationId xmlns:a16="http://schemas.microsoft.com/office/drawing/2014/main" id="{6C3C06FF-E9CB-4D87-83E0-EB654211212D}"/>
                  </a:ext>
                </a:extLst>
              </p:cNvPr>
              <p:cNvSpPr/>
              <p:nvPr/>
            </p:nvSpPr>
            <p:spPr>
              <a:xfrm>
                <a:off x="571412" y="4071953"/>
                <a:ext cx="214300" cy="21431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</p:grpSp>
        <p:grpSp>
          <p:nvGrpSpPr>
            <p:cNvPr id="12" name="Group 632">
              <a:extLst>
                <a:ext uri="{FF2B5EF4-FFF2-40B4-BE49-F238E27FC236}">
                  <a16:creationId xmlns:a16="http://schemas.microsoft.com/office/drawing/2014/main" id="{2918623D-D07E-4012-B724-FBF0762B85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14438" y="2286001"/>
              <a:ext cx="785812" cy="3786188"/>
              <a:chOff x="714698" y="2285992"/>
              <a:chExt cx="785468" cy="3786214"/>
            </a:xfrm>
            <a:solidFill>
              <a:schemeClr val="accent6"/>
            </a:solidFill>
          </p:grpSpPr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C88C7F13-8E1D-4F3E-BE9B-CF451A2E8379}"/>
                  </a:ext>
                </a:extLst>
              </p:cNvPr>
              <p:cNvSpPr/>
              <p:nvPr/>
            </p:nvSpPr>
            <p:spPr>
              <a:xfrm>
                <a:off x="1285948" y="2285992"/>
                <a:ext cx="214218" cy="2143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AE20EE33-9DA0-40CE-837E-72A924A13EDA}"/>
                  </a:ext>
                </a:extLst>
              </p:cNvPr>
              <p:cNvSpPr/>
              <p:nvPr/>
            </p:nvSpPr>
            <p:spPr>
              <a:xfrm>
                <a:off x="1285948" y="2643182"/>
                <a:ext cx="214218" cy="2143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6" name="Oval 285">
                <a:extLst>
                  <a:ext uri="{FF2B5EF4-FFF2-40B4-BE49-F238E27FC236}">
                    <a16:creationId xmlns:a16="http://schemas.microsoft.com/office/drawing/2014/main" id="{119BACBE-9F40-4ED8-A610-99C4B9B8ABFC}"/>
                  </a:ext>
                </a:extLst>
              </p:cNvPr>
              <p:cNvSpPr/>
              <p:nvPr/>
            </p:nvSpPr>
            <p:spPr>
              <a:xfrm>
                <a:off x="1285948" y="3000372"/>
                <a:ext cx="214218" cy="2143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id="{66EFD478-FFE5-4B26-98CF-9CD7D3F2072D}"/>
                  </a:ext>
                </a:extLst>
              </p:cNvPr>
              <p:cNvSpPr/>
              <p:nvPr/>
            </p:nvSpPr>
            <p:spPr>
              <a:xfrm>
                <a:off x="1285948" y="3357562"/>
                <a:ext cx="214218" cy="2143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8" name="Oval 287">
                <a:extLst>
                  <a:ext uri="{FF2B5EF4-FFF2-40B4-BE49-F238E27FC236}">
                    <a16:creationId xmlns:a16="http://schemas.microsoft.com/office/drawing/2014/main" id="{6A9AD597-C92A-440D-9085-2FA3BA46A8F4}"/>
                  </a:ext>
                </a:extLst>
              </p:cNvPr>
              <p:cNvSpPr/>
              <p:nvPr/>
            </p:nvSpPr>
            <p:spPr>
              <a:xfrm>
                <a:off x="1285948" y="3714752"/>
                <a:ext cx="214218" cy="2143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9" name="Oval 288">
                <a:extLst>
                  <a:ext uri="{FF2B5EF4-FFF2-40B4-BE49-F238E27FC236}">
                    <a16:creationId xmlns:a16="http://schemas.microsoft.com/office/drawing/2014/main" id="{DE817E56-4486-401E-B701-3DCCAB627312}"/>
                  </a:ext>
                </a:extLst>
              </p:cNvPr>
              <p:cNvSpPr/>
              <p:nvPr/>
            </p:nvSpPr>
            <p:spPr>
              <a:xfrm>
                <a:off x="1285948" y="4071942"/>
                <a:ext cx="214218" cy="2143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02540B4A-4D18-4704-8364-A0D1E83E68F9}"/>
                  </a:ext>
                </a:extLst>
              </p:cNvPr>
              <p:cNvSpPr/>
              <p:nvPr/>
            </p:nvSpPr>
            <p:spPr>
              <a:xfrm>
                <a:off x="1285948" y="4786322"/>
                <a:ext cx="214218" cy="2143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1" name="Oval 290">
                <a:extLst>
                  <a:ext uri="{FF2B5EF4-FFF2-40B4-BE49-F238E27FC236}">
                    <a16:creationId xmlns:a16="http://schemas.microsoft.com/office/drawing/2014/main" id="{B31B411B-225D-430F-ACD5-F9B25650B855}"/>
                  </a:ext>
                </a:extLst>
              </p:cNvPr>
              <p:cNvSpPr/>
              <p:nvPr/>
            </p:nvSpPr>
            <p:spPr>
              <a:xfrm>
                <a:off x="1285948" y="5143512"/>
                <a:ext cx="214218" cy="2143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4BEA85FC-C595-4238-9107-ADC148997F65}"/>
                  </a:ext>
                </a:extLst>
              </p:cNvPr>
              <p:cNvSpPr/>
              <p:nvPr/>
            </p:nvSpPr>
            <p:spPr>
              <a:xfrm>
                <a:off x="1285948" y="5500702"/>
                <a:ext cx="214218" cy="2143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3" name="Oval 292">
                <a:extLst>
                  <a:ext uri="{FF2B5EF4-FFF2-40B4-BE49-F238E27FC236}">
                    <a16:creationId xmlns:a16="http://schemas.microsoft.com/office/drawing/2014/main" id="{4A9B800F-731D-465D-B68A-3BE5CBFD59AE}"/>
                  </a:ext>
                </a:extLst>
              </p:cNvPr>
              <p:cNvSpPr/>
              <p:nvPr/>
            </p:nvSpPr>
            <p:spPr>
              <a:xfrm>
                <a:off x="1285948" y="5857892"/>
                <a:ext cx="214218" cy="2143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cxnSp>
            <p:nvCxnSpPr>
              <p:cNvPr id="294" name="Straight Arrow Connector 293">
                <a:extLst>
                  <a:ext uri="{FF2B5EF4-FFF2-40B4-BE49-F238E27FC236}">
                    <a16:creationId xmlns:a16="http://schemas.microsoft.com/office/drawing/2014/main" id="{621B3BFA-22D9-4F31-AADB-A37B80246C43}"/>
                  </a:ext>
                </a:extLst>
              </p:cNvPr>
              <p:cNvCxnSpPr>
                <a:stCxn id="278" idx="6"/>
                <a:endCxn id="284" idx="3"/>
              </p:cNvCxnSpPr>
              <p:nvPr/>
            </p:nvCxnSpPr>
            <p:spPr>
              <a:xfrm flipV="1">
                <a:off x="786104" y="2468921"/>
                <a:ext cx="531215" cy="281418"/>
              </a:xfrm>
              <a:prstGeom prst="straightConnector1">
                <a:avLst/>
              </a:prstGeom>
              <a:grpFill/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Arrow Connector 294">
                <a:extLst>
                  <a:ext uri="{FF2B5EF4-FFF2-40B4-BE49-F238E27FC236}">
                    <a16:creationId xmlns:a16="http://schemas.microsoft.com/office/drawing/2014/main" id="{4EEEAFF0-3A93-46FB-BCE1-D354687D6D83}"/>
                  </a:ext>
                </a:extLst>
              </p:cNvPr>
              <p:cNvCxnSpPr>
                <a:stCxn id="278" idx="6"/>
                <a:endCxn id="285" idx="2"/>
              </p:cNvCxnSpPr>
              <p:nvPr/>
            </p:nvCxnSpPr>
            <p:spPr>
              <a:xfrm>
                <a:off x="714698" y="2751133"/>
                <a:ext cx="571250" cy="1587"/>
              </a:xfrm>
              <a:prstGeom prst="straightConnector1">
                <a:avLst/>
              </a:prstGeom>
              <a:grpFill/>
              <a:ln>
                <a:solidFill>
                  <a:schemeClr val="accent1">
                    <a:shade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Arrow Connector 295">
                <a:extLst>
                  <a:ext uri="{FF2B5EF4-FFF2-40B4-BE49-F238E27FC236}">
                    <a16:creationId xmlns:a16="http://schemas.microsoft.com/office/drawing/2014/main" id="{07A6679D-750E-44E9-A7DF-0B8531EA3BCA}"/>
                  </a:ext>
                </a:extLst>
              </p:cNvPr>
              <p:cNvCxnSpPr>
                <a:stCxn id="278" idx="6"/>
                <a:endCxn id="286" idx="2"/>
              </p:cNvCxnSpPr>
              <p:nvPr/>
            </p:nvCxnSpPr>
            <p:spPr>
              <a:xfrm>
                <a:off x="714698" y="2751133"/>
                <a:ext cx="571250" cy="357189"/>
              </a:xfrm>
              <a:prstGeom prst="straightConnector1">
                <a:avLst/>
              </a:prstGeom>
              <a:grpFill/>
              <a:ln>
                <a:solidFill>
                  <a:schemeClr val="accent1">
                    <a:shade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Arrow Connector 296">
                <a:extLst>
                  <a:ext uri="{FF2B5EF4-FFF2-40B4-BE49-F238E27FC236}">
                    <a16:creationId xmlns:a16="http://schemas.microsoft.com/office/drawing/2014/main" id="{3FA3AEE3-ABB5-4539-B8FC-FC84F539D148}"/>
                  </a:ext>
                </a:extLst>
              </p:cNvPr>
              <p:cNvCxnSpPr>
                <a:stCxn id="279" idx="6"/>
                <a:endCxn id="287" idx="1"/>
              </p:cNvCxnSpPr>
              <p:nvPr/>
            </p:nvCxnSpPr>
            <p:spPr>
              <a:xfrm>
                <a:off x="786104" y="3107530"/>
                <a:ext cx="531215" cy="281418"/>
              </a:xfrm>
              <a:prstGeom prst="straightConnector1">
                <a:avLst/>
              </a:prstGeom>
              <a:grpFill/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Arrow Connector 297">
                <a:extLst>
                  <a:ext uri="{FF2B5EF4-FFF2-40B4-BE49-F238E27FC236}">
                    <a16:creationId xmlns:a16="http://schemas.microsoft.com/office/drawing/2014/main" id="{19F757E0-2331-458A-AEB0-610954399ABF}"/>
                  </a:ext>
                </a:extLst>
              </p:cNvPr>
              <p:cNvCxnSpPr>
                <a:stCxn id="281" idx="6"/>
                <a:endCxn id="288" idx="2"/>
              </p:cNvCxnSpPr>
              <p:nvPr/>
            </p:nvCxnSpPr>
            <p:spPr>
              <a:xfrm>
                <a:off x="714698" y="3822703"/>
                <a:ext cx="571250" cy="1588"/>
              </a:xfrm>
              <a:prstGeom prst="straightConnector1">
                <a:avLst/>
              </a:prstGeom>
              <a:grpFill/>
              <a:ln>
                <a:solidFill>
                  <a:schemeClr val="accent1">
                    <a:shade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Arrow Connector 298">
                <a:extLst>
                  <a:ext uri="{FF2B5EF4-FFF2-40B4-BE49-F238E27FC236}">
                    <a16:creationId xmlns:a16="http://schemas.microsoft.com/office/drawing/2014/main" id="{4E299FAB-147B-46D2-9245-FEE87BC245B1}"/>
                  </a:ext>
                </a:extLst>
              </p:cNvPr>
              <p:cNvCxnSpPr>
                <a:stCxn id="281" idx="6"/>
                <a:endCxn id="289" idx="2"/>
              </p:cNvCxnSpPr>
              <p:nvPr/>
            </p:nvCxnSpPr>
            <p:spPr>
              <a:xfrm>
                <a:off x="786104" y="3821909"/>
                <a:ext cx="499844" cy="357189"/>
              </a:xfrm>
              <a:prstGeom prst="straightConnector1">
                <a:avLst/>
              </a:prstGeom>
              <a:grpFill/>
              <a:ln>
                <a:solidFill>
                  <a:schemeClr val="accent1">
                    <a:shade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Arrow Connector 299">
                <a:extLst>
                  <a:ext uri="{FF2B5EF4-FFF2-40B4-BE49-F238E27FC236}">
                    <a16:creationId xmlns:a16="http://schemas.microsoft.com/office/drawing/2014/main" id="{239FCB7F-4009-4620-85EC-DC7BD6F29892}"/>
                  </a:ext>
                </a:extLst>
              </p:cNvPr>
              <p:cNvCxnSpPr>
                <a:stCxn id="281" idx="6"/>
                <a:endCxn id="290" idx="2"/>
              </p:cNvCxnSpPr>
              <p:nvPr/>
            </p:nvCxnSpPr>
            <p:spPr>
              <a:xfrm>
                <a:off x="786104" y="3821909"/>
                <a:ext cx="499844" cy="1071569"/>
              </a:xfrm>
              <a:prstGeom prst="straightConnector1">
                <a:avLst/>
              </a:prstGeom>
              <a:grpFill/>
              <a:ln>
                <a:solidFill>
                  <a:schemeClr val="accent1">
                    <a:shade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Arrow Connector 300">
                <a:extLst>
                  <a:ext uri="{FF2B5EF4-FFF2-40B4-BE49-F238E27FC236}">
                    <a16:creationId xmlns:a16="http://schemas.microsoft.com/office/drawing/2014/main" id="{640F237E-DBEA-4CB3-B168-1B4A6726BB2E}"/>
                  </a:ext>
                </a:extLst>
              </p:cNvPr>
              <p:cNvCxnSpPr>
                <a:stCxn id="282" idx="5"/>
                <a:endCxn id="291" idx="2"/>
              </p:cNvCxnSpPr>
              <p:nvPr/>
            </p:nvCxnSpPr>
            <p:spPr>
              <a:xfrm rot="16200000" flipH="1">
                <a:off x="522441" y="4487161"/>
                <a:ext cx="995799" cy="531215"/>
              </a:xfrm>
              <a:prstGeom prst="straightConnector1">
                <a:avLst/>
              </a:prstGeom>
              <a:grpFill/>
              <a:ln>
                <a:solidFill>
                  <a:schemeClr val="accent1">
                    <a:shade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Arrow Connector 302">
                <a:extLst>
                  <a:ext uri="{FF2B5EF4-FFF2-40B4-BE49-F238E27FC236}">
                    <a16:creationId xmlns:a16="http://schemas.microsoft.com/office/drawing/2014/main" id="{35C2AADC-A938-4F63-801F-F035636CF0F1}"/>
                  </a:ext>
                </a:extLst>
              </p:cNvPr>
              <p:cNvCxnSpPr>
                <a:stCxn id="282" idx="5"/>
                <a:endCxn id="292" idx="2"/>
              </p:cNvCxnSpPr>
              <p:nvPr/>
            </p:nvCxnSpPr>
            <p:spPr>
              <a:xfrm rot="16200000" flipH="1">
                <a:off x="343846" y="4665755"/>
                <a:ext cx="1352988" cy="531215"/>
              </a:xfrm>
              <a:prstGeom prst="straightConnector1">
                <a:avLst/>
              </a:prstGeom>
              <a:grpFill/>
              <a:ln>
                <a:solidFill>
                  <a:schemeClr val="accent1">
                    <a:shade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Arrow Connector 304">
                <a:extLst>
                  <a:ext uri="{FF2B5EF4-FFF2-40B4-BE49-F238E27FC236}">
                    <a16:creationId xmlns:a16="http://schemas.microsoft.com/office/drawing/2014/main" id="{69E7AF95-375C-4DBA-8E75-77F6E81D1838}"/>
                  </a:ext>
                </a:extLst>
              </p:cNvPr>
              <p:cNvCxnSpPr>
                <a:stCxn id="282" idx="5"/>
                <a:endCxn id="293" idx="2"/>
              </p:cNvCxnSpPr>
              <p:nvPr/>
            </p:nvCxnSpPr>
            <p:spPr>
              <a:xfrm rot="16200000" flipH="1">
                <a:off x="165251" y="4844351"/>
                <a:ext cx="1710179" cy="531215"/>
              </a:xfrm>
              <a:prstGeom prst="straightConnector1">
                <a:avLst/>
              </a:prstGeom>
              <a:grpFill/>
              <a:ln>
                <a:solidFill>
                  <a:schemeClr val="accent1">
                    <a:shade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5" name="Rectangular Callout 274">
            <a:extLst>
              <a:ext uri="{FF2B5EF4-FFF2-40B4-BE49-F238E27FC236}">
                <a16:creationId xmlns:a16="http://schemas.microsoft.com/office/drawing/2014/main" id="{7FBE838F-DB66-4A59-8699-7422B323022B}"/>
              </a:ext>
            </a:extLst>
          </p:cNvPr>
          <p:cNvSpPr/>
          <p:nvPr/>
        </p:nvSpPr>
        <p:spPr>
          <a:xfrm>
            <a:off x="3178971" y="4822033"/>
            <a:ext cx="1446610" cy="803672"/>
          </a:xfrm>
          <a:prstGeom prst="wedgeRectCallout">
            <a:avLst>
              <a:gd name="adj1" fmla="val 26151"/>
              <a:gd name="adj2" fmla="val -1754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50" dirty="0">
                <a:solidFill>
                  <a:schemeClr val="tx1"/>
                </a:solidFill>
              </a:rPr>
              <a:t>Share the same genetic diversity within demes</a:t>
            </a:r>
          </a:p>
        </p:txBody>
      </p:sp>
      <p:sp>
        <p:nvSpPr>
          <p:cNvPr id="261" name="CuadroTexto 2"/>
          <p:cNvSpPr txBox="1">
            <a:spLocks noGrp="1"/>
          </p:cNvSpPr>
          <p:nvPr>
            <p:ph type="title"/>
          </p:nvPr>
        </p:nvSpPr>
        <p:spPr>
          <a:xfrm>
            <a:off x="458272" y="813882"/>
            <a:ext cx="8227457" cy="842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s-ES" sz="2100" dirty="0">
                <a:solidFill>
                  <a:srgbClr val="EC6C6A"/>
                </a:solidFill>
                <a:latin typeface="DIN Alternate Bold"/>
                <a:cs typeface="DIN Alternate Bold"/>
              </a:rPr>
              <a:t>GOING BEYOND WRIGHT-FISHER</a:t>
            </a:r>
            <a:br>
              <a:rPr lang="es-ES" sz="2100" dirty="0">
                <a:solidFill>
                  <a:srgbClr val="EC6C6A"/>
                </a:solidFill>
                <a:latin typeface="DIN Alternate Bold"/>
                <a:cs typeface="DIN Alternate Bold"/>
              </a:rPr>
            </a:br>
            <a:r>
              <a:rPr lang="es-ES" sz="2100" dirty="0">
                <a:solidFill>
                  <a:srgbClr val="EC6C6A"/>
                </a:solidFill>
                <a:latin typeface="DIN Alternate Bold"/>
                <a:cs typeface="DIN Alternate Bold"/>
              </a:rPr>
              <a:t>POPULATION SUBSTRUCTURE AND COALESCENCE</a:t>
            </a:r>
            <a:endParaRPr lang="es-ES" sz="1800" dirty="0">
              <a:solidFill>
                <a:srgbClr val="EC6C6A"/>
              </a:solidFill>
              <a:latin typeface="DIN Alternate Bold"/>
              <a:cs typeface="DIN Alternate Bold"/>
            </a:endParaRPr>
          </a:p>
        </p:txBody>
      </p:sp>
      <p:sp>
        <p:nvSpPr>
          <p:cNvPr id="262" name="Rectangular Callout 102">
            <a:extLst>
              <a:ext uri="{FF2B5EF4-FFF2-40B4-BE49-F238E27FC236}">
                <a16:creationId xmlns:a16="http://schemas.microsoft.com/office/drawing/2014/main" id="{8A18E80A-0220-436D-BF7F-08199659EB9B}"/>
              </a:ext>
            </a:extLst>
          </p:cNvPr>
          <p:cNvSpPr/>
          <p:nvPr/>
        </p:nvSpPr>
        <p:spPr>
          <a:xfrm>
            <a:off x="141104" y="2672565"/>
            <a:ext cx="1085240" cy="1088390"/>
          </a:xfrm>
          <a:prstGeom prst="wedgeRectCallout">
            <a:avLst>
              <a:gd name="adj1" fmla="val 107482"/>
              <a:gd name="adj2" fmla="val -141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</a:rPr>
              <a:t>TMRCA falls BEFORE the split between populations</a:t>
            </a:r>
            <a:endParaRPr lang="en-US" sz="1013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12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7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" grpId="0" build="allAtOnce" animBg="1"/>
      <p:bldP spid="26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kuloth\2015\11-Nov\03-11-2015\nrg_aop\slides_img\nrg4005-f3.jpg">
            <a:extLst>
              <a:ext uri="{FF2B5EF4-FFF2-40B4-BE49-F238E27FC236}">
                <a16:creationId xmlns:a16="http://schemas.microsoft.com/office/drawing/2014/main" id="{36F63647-1F70-414F-BE5B-E692518CFB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847" y="2118049"/>
            <a:ext cx="5484306" cy="4008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uadroTexto 2">
            <a:extLst>
              <a:ext uri="{FF2B5EF4-FFF2-40B4-BE49-F238E27FC236}">
                <a16:creationId xmlns:a16="http://schemas.microsoft.com/office/drawing/2014/main" id="{25A8C059-59F3-4C43-B932-A183C46C83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8272" y="813882"/>
            <a:ext cx="8227457" cy="842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s-ES" sz="2100" dirty="0">
                <a:solidFill>
                  <a:srgbClr val="EC6C6A"/>
                </a:solidFill>
                <a:latin typeface="DIN Alternate Bold"/>
                <a:cs typeface="DIN Alternate Bold"/>
              </a:rPr>
              <a:t>GOING BEYOND WRIGHT-FISHER</a:t>
            </a:r>
            <a:br>
              <a:rPr lang="es-ES" sz="2100" dirty="0">
                <a:solidFill>
                  <a:srgbClr val="EC6C6A"/>
                </a:solidFill>
                <a:latin typeface="DIN Alternate Bold"/>
                <a:cs typeface="DIN Alternate Bold"/>
              </a:rPr>
            </a:br>
            <a:r>
              <a:rPr lang="es-ES" sz="2100" dirty="0">
                <a:solidFill>
                  <a:srgbClr val="EC6C6A"/>
                </a:solidFill>
                <a:latin typeface="DIN Alternate Bold"/>
                <a:cs typeface="DIN Alternate Bold"/>
              </a:rPr>
              <a:t>POPULATION SUBSTRUCTURE AND COALESCENCE</a:t>
            </a:r>
            <a:endParaRPr lang="es-ES" sz="1800" dirty="0">
              <a:solidFill>
                <a:srgbClr val="EC6C6A"/>
              </a:solidFill>
              <a:latin typeface="DIN Alternate Bold"/>
              <a:cs typeface="DIN Alternate Bold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E6B1781-97AE-4E62-AD02-F63B1233F698}"/>
              </a:ext>
            </a:extLst>
          </p:cNvPr>
          <p:cNvSpPr/>
          <p:nvPr/>
        </p:nvSpPr>
        <p:spPr>
          <a:xfrm>
            <a:off x="1829847" y="1654713"/>
            <a:ext cx="56076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Nature Reviews Genetics volume 16, 727–740 (2015)</a:t>
            </a:r>
          </a:p>
        </p:txBody>
      </p:sp>
    </p:spTree>
    <p:extLst>
      <p:ext uri="{BB962C8B-B14F-4D97-AF65-F5344CB8AC3E}">
        <p14:creationId xmlns:p14="http://schemas.microsoft.com/office/powerpoint/2010/main" val="2659308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92">
            <a:extLst>
              <a:ext uri="{FF2B5EF4-FFF2-40B4-BE49-F238E27FC236}">
                <a16:creationId xmlns:a16="http://schemas.microsoft.com/office/drawing/2014/main" id="{1E1563D4-3CA4-4159-ADFE-56C737B8B84C}"/>
              </a:ext>
            </a:extLst>
          </p:cNvPr>
          <p:cNvGrpSpPr>
            <a:grpSpLocks/>
          </p:cNvGrpSpPr>
          <p:nvPr/>
        </p:nvGrpSpPr>
        <p:grpSpPr bwMode="auto">
          <a:xfrm>
            <a:off x="6500813" y="2035971"/>
            <a:ext cx="696516" cy="3375422"/>
            <a:chOff x="6643702" y="1571612"/>
            <a:chExt cx="928694" cy="4500594"/>
          </a:xfrm>
        </p:grpSpPr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029FCDF5-DC04-4671-89CC-27E1CE64FF1B}"/>
                </a:ext>
              </a:extLst>
            </p:cNvPr>
            <p:cNvSpPr/>
            <p:nvPr/>
          </p:nvSpPr>
          <p:spPr>
            <a:xfrm>
              <a:off x="7358082" y="157161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AF8EA1EF-3D72-457D-9249-425522465698}"/>
                </a:ext>
              </a:extLst>
            </p:cNvPr>
            <p:cNvSpPr/>
            <p:nvPr/>
          </p:nvSpPr>
          <p:spPr>
            <a:xfrm>
              <a:off x="7358082" y="192880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C08F8753-964F-479E-86BB-3529D87F530A}"/>
                </a:ext>
              </a:extLst>
            </p:cNvPr>
            <p:cNvSpPr/>
            <p:nvPr/>
          </p:nvSpPr>
          <p:spPr>
            <a:xfrm>
              <a:off x="7358082" y="228599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AD1EAF07-B57F-42CB-A94E-15D1FA71B736}"/>
                </a:ext>
              </a:extLst>
            </p:cNvPr>
            <p:cNvSpPr/>
            <p:nvPr/>
          </p:nvSpPr>
          <p:spPr>
            <a:xfrm>
              <a:off x="7358082" y="264318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8BE9C5D4-4293-414A-84C2-313E42593591}"/>
                </a:ext>
              </a:extLst>
            </p:cNvPr>
            <p:cNvSpPr/>
            <p:nvPr/>
          </p:nvSpPr>
          <p:spPr>
            <a:xfrm>
              <a:off x="7358082" y="300037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1804317A-C9F3-4367-926A-5F81E34C086D}"/>
                </a:ext>
              </a:extLst>
            </p:cNvPr>
            <p:cNvSpPr/>
            <p:nvPr/>
          </p:nvSpPr>
          <p:spPr>
            <a:xfrm>
              <a:off x="7358082" y="335756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C23F1E66-B89B-4164-A445-49EF90F6129E}"/>
                </a:ext>
              </a:extLst>
            </p:cNvPr>
            <p:cNvSpPr/>
            <p:nvPr/>
          </p:nvSpPr>
          <p:spPr>
            <a:xfrm>
              <a:off x="7358082" y="371475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CF1611CB-3DD5-4108-A7DB-93A3CBE43D93}"/>
                </a:ext>
              </a:extLst>
            </p:cNvPr>
            <p:cNvSpPr/>
            <p:nvPr/>
          </p:nvSpPr>
          <p:spPr>
            <a:xfrm>
              <a:off x="7358082" y="407194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ADBAC012-7DF0-4FC3-8705-C7863F878139}"/>
                </a:ext>
              </a:extLst>
            </p:cNvPr>
            <p:cNvSpPr/>
            <p:nvPr/>
          </p:nvSpPr>
          <p:spPr>
            <a:xfrm>
              <a:off x="7358082" y="442913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F71F1175-242C-445D-89D2-27EC94475890}"/>
                </a:ext>
              </a:extLst>
            </p:cNvPr>
            <p:cNvSpPr/>
            <p:nvPr/>
          </p:nvSpPr>
          <p:spPr>
            <a:xfrm>
              <a:off x="7358082" y="478632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1FC1A9FE-F047-4F74-9DBB-6FDC953AFDB7}"/>
                </a:ext>
              </a:extLst>
            </p:cNvPr>
            <p:cNvSpPr/>
            <p:nvPr/>
          </p:nvSpPr>
          <p:spPr>
            <a:xfrm>
              <a:off x="7358082" y="514351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479D190C-3D9B-4A1B-94F3-B6E1E646EFF4}"/>
                </a:ext>
              </a:extLst>
            </p:cNvPr>
            <p:cNvSpPr/>
            <p:nvPr/>
          </p:nvSpPr>
          <p:spPr>
            <a:xfrm>
              <a:off x="7358082" y="550070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F27E2488-CDA6-44C2-9A7F-45EF695E67BA}"/>
                </a:ext>
              </a:extLst>
            </p:cNvPr>
            <p:cNvSpPr/>
            <p:nvPr/>
          </p:nvSpPr>
          <p:spPr>
            <a:xfrm>
              <a:off x="7358082" y="585789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cxnSp>
          <p:nvCxnSpPr>
            <p:cNvPr id="607" name="Straight Arrow Connector 606">
              <a:extLst>
                <a:ext uri="{FF2B5EF4-FFF2-40B4-BE49-F238E27FC236}">
                  <a16:creationId xmlns:a16="http://schemas.microsoft.com/office/drawing/2014/main" id="{4C877F3B-5ABD-4173-97B8-545E3944263B}"/>
                </a:ext>
              </a:extLst>
            </p:cNvPr>
            <p:cNvCxnSpPr>
              <a:stCxn id="343" idx="6"/>
              <a:endCxn id="356" idx="2"/>
            </p:cNvCxnSpPr>
            <p:nvPr/>
          </p:nvCxnSpPr>
          <p:spPr>
            <a:xfrm>
              <a:off x="6643702" y="1679563"/>
              <a:ext cx="714380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9" name="Straight Arrow Connector 608">
              <a:extLst>
                <a:ext uri="{FF2B5EF4-FFF2-40B4-BE49-F238E27FC236}">
                  <a16:creationId xmlns:a16="http://schemas.microsoft.com/office/drawing/2014/main" id="{97DBF11D-F8F8-44AA-8F79-112D443D0E3C}"/>
                </a:ext>
              </a:extLst>
            </p:cNvPr>
            <p:cNvCxnSpPr>
              <a:stCxn id="345" idx="6"/>
              <a:endCxn id="357" idx="2"/>
            </p:cNvCxnSpPr>
            <p:nvPr/>
          </p:nvCxnSpPr>
          <p:spPr>
            <a:xfrm flipV="1">
              <a:off x="6643702" y="2036753"/>
              <a:ext cx="714380" cy="357189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1" name="Straight Arrow Connector 610">
              <a:extLst>
                <a:ext uri="{FF2B5EF4-FFF2-40B4-BE49-F238E27FC236}">
                  <a16:creationId xmlns:a16="http://schemas.microsoft.com/office/drawing/2014/main" id="{50E821B1-146A-4F54-8F34-D5099EA51736}"/>
                </a:ext>
              </a:extLst>
            </p:cNvPr>
            <p:cNvCxnSpPr>
              <a:stCxn id="345" idx="6"/>
              <a:endCxn id="358" idx="2"/>
            </p:cNvCxnSpPr>
            <p:nvPr/>
          </p:nvCxnSpPr>
          <p:spPr>
            <a:xfrm>
              <a:off x="6643702" y="2393943"/>
              <a:ext cx="714380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3" name="Straight Arrow Connector 612">
              <a:extLst>
                <a:ext uri="{FF2B5EF4-FFF2-40B4-BE49-F238E27FC236}">
                  <a16:creationId xmlns:a16="http://schemas.microsoft.com/office/drawing/2014/main" id="{C373FFC7-42E7-4483-A346-AB8399A8CE0A}"/>
                </a:ext>
              </a:extLst>
            </p:cNvPr>
            <p:cNvCxnSpPr>
              <a:stCxn id="345" idx="6"/>
              <a:endCxn id="359" idx="2"/>
            </p:cNvCxnSpPr>
            <p:nvPr/>
          </p:nvCxnSpPr>
          <p:spPr>
            <a:xfrm>
              <a:off x="6643702" y="2393943"/>
              <a:ext cx="714380" cy="35719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" name="Straight Arrow Connector 614">
              <a:extLst>
                <a:ext uri="{FF2B5EF4-FFF2-40B4-BE49-F238E27FC236}">
                  <a16:creationId xmlns:a16="http://schemas.microsoft.com/office/drawing/2014/main" id="{C0C04209-58D5-43F6-B160-8821C92B4D4D}"/>
                </a:ext>
              </a:extLst>
            </p:cNvPr>
            <p:cNvCxnSpPr>
              <a:stCxn id="347" idx="6"/>
              <a:endCxn id="360" idx="2"/>
            </p:cNvCxnSpPr>
            <p:nvPr/>
          </p:nvCxnSpPr>
          <p:spPr>
            <a:xfrm>
              <a:off x="6643702" y="3108323"/>
              <a:ext cx="714380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" name="Straight Arrow Connector 616">
              <a:extLst>
                <a:ext uri="{FF2B5EF4-FFF2-40B4-BE49-F238E27FC236}">
                  <a16:creationId xmlns:a16="http://schemas.microsoft.com/office/drawing/2014/main" id="{F1D7A717-EBC5-4FE7-8350-71E0090C43F0}"/>
                </a:ext>
              </a:extLst>
            </p:cNvPr>
            <p:cNvCxnSpPr>
              <a:stCxn id="349" idx="6"/>
              <a:endCxn id="361" idx="2"/>
            </p:cNvCxnSpPr>
            <p:nvPr/>
          </p:nvCxnSpPr>
          <p:spPr>
            <a:xfrm flipV="1">
              <a:off x="6643702" y="3465513"/>
              <a:ext cx="714380" cy="357189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9" name="Straight Arrow Connector 618">
              <a:extLst>
                <a:ext uri="{FF2B5EF4-FFF2-40B4-BE49-F238E27FC236}">
                  <a16:creationId xmlns:a16="http://schemas.microsoft.com/office/drawing/2014/main" id="{E7794AF4-E2DC-466C-A927-6CC2299BC902}"/>
                </a:ext>
              </a:extLst>
            </p:cNvPr>
            <p:cNvCxnSpPr>
              <a:stCxn id="349" idx="6"/>
              <a:endCxn id="362" idx="2"/>
            </p:cNvCxnSpPr>
            <p:nvPr/>
          </p:nvCxnSpPr>
          <p:spPr>
            <a:xfrm>
              <a:off x="6643702" y="3822703"/>
              <a:ext cx="714380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Straight Arrow Connector 620">
              <a:extLst>
                <a:ext uri="{FF2B5EF4-FFF2-40B4-BE49-F238E27FC236}">
                  <a16:creationId xmlns:a16="http://schemas.microsoft.com/office/drawing/2014/main" id="{4CD791F7-A2B5-442F-9A50-526C8E15D5D3}"/>
                </a:ext>
              </a:extLst>
            </p:cNvPr>
            <p:cNvCxnSpPr>
              <a:stCxn id="351" idx="6"/>
              <a:endCxn id="363" idx="2"/>
            </p:cNvCxnSpPr>
            <p:nvPr/>
          </p:nvCxnSpPr>
          <p:spPr>
            <a:xfrm flipV="1">
              <a:off x="6643702" y="4179893"/>
              <a:ext cx="714380" cy="357189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" name="Straight Arrow Connector 622">
              <a:extLst>
                <a:ext uri="{FF2B5EF4-FFF2-40B4-BE49-F238E27FC236}">
                  <a16:creationId xmlns:a16="http://schemas.microsoft.com/office/drawing/2014/main" id="{AD914951-43E7-4D34-A0E1-724633297542}"/>
                </a:ext>
              </a:extLst>
            </p:cNvPr>
            <p:cNvCxnSpPr>
              <a:stCxn id="351" idx="6"/>
              <a:endCxn id="364" idx="2"/>
            </p:cNvCxnSpPr>
            <p:nvPr/>
          </p:nvCxnSpPr>
          <p:spPr>
            <a:xfrm>
              <a:off x="6643702" y="4537082"/>
              <a:ext cx="714380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" name="Straight Arrow Connector 624">
              <a:extLst>
                <a:ext uri="{FF2B5EF4-FFF2-40B4-BE49-F238E27FC236}">
                  <a16:creationId xmlns:a16="http://schemas.microsoft.com/office/drawing/2014/main" id="{BE31CE7E-4461-42FF-AD9B-979C9D82CF69}"/>
                </a:ext>
              </a:extLst>
            </p:cNvPr>
            <p:cNvCxnSpPr>
              <a:stCxn id="352" idx="6"/>
              <a:endCxn id="365" idx="2"/>
            </p:cNvCxnSpPr>
            <p:nvPr/>
          </p:nvCxnSpPr>
          <p:spPr>
            <a:xfrm>
              <a:off x="6643702" y="4894273"/>
              <a:ext cx="714380" cy="158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7" name="Straight Arrow Connector 626">
              <a:extLst>
                <a:ext uri="{FF2B5EF4-FFF2-40B4-BE49-F238E27FC236}">
                  <a16:creationId xmlns:a16="http://schemas.microsoft.com/office/drawing/2014/main" id="{D3B1E405-72D2-4B69-A896-1B97227A2B4A}"/>
                </a:ext>
              </a:extLst>
            </p:cNvPr>
            <p:cNvCxnSpPr>
              <a:stCxn id="354" idx="6"/>
              <a:endCxn id="368" idx="3"/>
            </p:cNvCxnSpPr>
            <p:nvPr/>
          </p:nvCxnSpPr>
          <p:spPr>
            <a:xfrm>
              <a:off x="6643702" y="5608653"/>
              <a:ext cx="746130" cy="43180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9" name="Straight Arrow Connector 628">
              <a:extLst>
                <a:ext uri="{FF2B5EF4-FFF2-40B4-BE49-F238E27FC236}">
                  <a16:creationId xmlns:a16="http://schemas.microsoft.com/office/drawing/2014/main" id="{917224E8-9DC6-4D60-8DE8-0062C9257735}"/>
                </a:ext>
              </a:extLst>
            </p:cNvPr>
            <p:cNvCxnSpPr>
              <a:stCxn id="354" idx="6"/>
              <a:endCxn id="366" idx="2"/>
            </p:cNvCxnSpPr>
            <p:nvPr/>
          </p:nvCxnSpPr>
          <p:spPr>
            <a:xfrm flipV="1">
              <a:off x="6643702" y="5251462"/>
              <a:ext cx="714380" cy="35719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1" name="Straight Arrow Connector 630">
              <a:extLst>
                <a:ext uri="{FF2B5EF4-FFF2-40B4-BE49-F238E27FC236}">
                  <a16:creationId xmlns:a16="http://schemas.microsoft.com/office/drawing/2014/main" id="{28BFC4F8-5765-412B-A502-6FB4D4E963E3}"/>
                </a:ext>
              </a:extLst>
            </p:cNvPr>
            <p:cNvCxnSpPr>
              <a:stCxn id="354" idx="6"/>
              <a:endCxn id="367" idx="2"/>
            </p:cNvCxnSpPr>
            <p:nvPr/>
          </p:nvCxnSpPr>
          <p:spPr>
            <a:xfrm>
              <a:off x="6643702" y="5608653"/>
              <a:ext cx="714380" cy="158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772" name="Group 631">
            <a:extLst>
              <a:ext uri="{FF2B5EF4-FFF2-40B4-BE49-F238E27FC236}">
                <a16:creationId xmlns:a16="http://schemas.microsoft.com/office/drawing/2014/main" id="{5C6E1726-1BAE-4AE7-9205-CBA00FC94AC2}"/>
              </a:ext>
            </a:extLst>
          </p:cNvPr>
          <p:cNvGrpSpPr>
            <a:grpSpLocks/>
          </p:cNvGrpSpPr>
          <p:nvPr/>
        </p:nvGrpSpPr>
        <p:grpSpPr bwMode="auto">
          <a:xfrm>
            <a:off x="1946672" y="2035971"/>
            <a:ext cx="160734" cy="3375422"/>
            <a:chOff x="571472" y="1571612"/>
            <a:chExt cx="214314" cy="450059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9E2EC30-061E-44CE-8D7F-436743D5C5A1}"/>
                </a:ext>
              </a:extLst>
            </p:cNvPr>
            <p:cNvSpPr/>
            <p:nvPr/>
          </p:nvSpPr>
          <p:spPr>
            <a:xfrm>
              <a:off x="571472" y="157161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8053D2E-767A-4234-96A1-3DB30B68C2A5}"/>
                </a:ext>
              </a:extLst>
            </p:cNvPr>
            <p:cNvSpPr/>
            <p:nvPr/>
          </p:nvSpPr>
          <p:spPr>
            <a:xfrm>
              <a:off x="571472" y="192880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E793545-B8B5-491C-9579-63C17F995EC8}"/>
                </a:ext>
              </a:extLst>
            </p:cNvPr>
            <p:cNvSpPr/>
            <p:nvPr/>
          </p:nvSpPr>
          <p:spPr>
            <a:xfrm>
              <a:off x="571472" y="228599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1D2A8D8-4A71-47AE-942F-57547303E885}"/>
                </a:ext>
              </a:extLst>
            </p:cNvPr>
            <p:cNvSpPr/>
            <p:nvPr/>
          </p:nvSpPr>
          <p:spPr>
            <a:xfrm>
              <a:off x="571472" y="264318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7414320-A31E-4505-AE60-993638F0F76D}"/>
                </a:ext>
              </a:extLst>
            </p:cNvPr>
            <p:cNvSpPr/>
            <p:nvPr/>
          </p:nvSpPr>
          <p:spPr>
            <a:xfrm>
              <a:off x="571472" y="300037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3084897-83E3-4A20-8BF4-F0E17AA6EACF}"/>
                </a:ext>
              </a:extLst>
            </p:cNvPr>
            <p:cNvSpPr/>
            <p:nvPr/>
          </p:nvSpPr>
          <p:spPr>
            <a:xfrm>
              <a:off x="571472" y="335756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531B9B4-BA9F-4AE6-801C-BFD7F949F7E6}"/>
                </a:ext>
              </a:extLst>
            </p:cNvPr>
            <p:cNvSpPr/>
            <p:nvPr/>
          </p:nvSpPr>
          <p:spPr>
            <a:xfrm>
              <a:off x="571472" y="371475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A3F0F24-F98A-48F5-8962-4D43572B7020}"/>
                </a:ext>
              </a:extLst>
            </p:cNvPr>
            <p:cNvSpPr/>
            <p:nvPr/>
          </p:nvSpPr>
          <p:spPr>
            <a:xfrm>
              <a:off x="571472" y="407194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EC88D5C-8944-4A5D-85C2-9C7E7B13EC4C}"/>
                </a:ext>
              </a:extLst>
            </p:cNvPr>
            <p:cNvSpPr/>
            <p:nvPr/>
          </p:nvSpPr>
          <p:spPr>
            <a:xfrm>
              <a:off x="571472" y="442913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277178D-D62C-448B-8E85-C5C4A672DF28}"/>
                </a:ext>
              </a:extLst>
            </p:cNvPr>
            <p:cNvSpPr/>
            <p:nvPr/>
          </p:nvSpPr>
          <p:spPr>
            <a:xfrm>
              <a:off x="571472" y="478632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648CA56-5ED7-4094-9D94-F345E4A37F1E}"/>
                </a:ext>
              </a:extLst>
            </p:cNvPr>
            <p:cNvSpPr/>
            <p:nvPr/>
          </p:nvSpPr>
          <p:spPr>
            <a:xfrm>
              <a:off x="571472" y="514351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352144B-E4F3-4B48-889A-E61942EFF6F7}"/>
                </a:ext>
              </a:extLst>
            </p:cNvPr>
            <p:cNvSpPr/>
            <p:nvPr/>
          </p:nvSpPr>
          <p:spPr>
            <a:xfrm>
              <a:off x="571472" y="550070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A15F048-BDB2-4D3B-8BDF-CBCC821475FA}"/>
                </a:ext>
              </a:extLst>
            </p:cNvPr>
            <p:cNvSpPr/>
            <p:nvPr/>
          </p:nvSpPr>
          <p:spPr>
            <a:xfrm>
              <a:off x="571472" y="585789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</p:grpSp>
      <p:grpSp>
        <p:nvGrpSpPr>
          <p:cNvPr id="17" name="Group 632">
            <a:extLst>
              <a:ext uri="{FF2B5EF4-FFF2-40B4-BE49-F238E27FC236}">
                <a16:creationId xmlns:a16="http://schemas.microsoft.com/office/drawing/2014/main" id="{812F7299-6EAA-4662-BA22-8CC9A9A0115F}"/>
              </a:ext>
            </a:extLst>
          </p:cNvPr>
          <p:cNvGrpSpPr>
            <a:grpSpLocks/>
          </p:cNvGrpSpPr>
          <p:nvPr/>
        </p:nvGrpSpPr>
        <p:grpSpPr bwMode="auto">
          <a:xfrm>
            <a:off x="2030016" y="2035971"/>
            <a:ext cx="613172" cy="3375422"/>
            <a:chOff x="682962" y="1571612"/>
            <a:chExt cx="817204" cy="4500594"/>
          </a:xfrm>
        </p:grpSpPr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6C9CD977-1D68-44F1-9289-161901735E61}"/>
                </a:ext>
              </a:extLst>
            </p:cNvPr>
            <p:cNvSpPr/>
            <p:nvPr/>
          </p:nvSpPr>
          <p:spPr>
            <a:xfrm>
              <a:off x="1285948" y="1571612"/>
              <a:ext cx="214218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0C5862C1-C293-410C-A3A0-92A3810293BE}"/>
                </a:ext>
              </a:extLst>
            </p:cNvPr>
            <p:cNvSpPr/>
            <p:nvPr/>
          </p:nvSpPr>
          <p:spPr>
            <a:xfrm>
              <a:off x="1285948" y="1928802"/>
              <a:ext cx="214218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E949ADA9-025D-4605-A9E8-4224963E5186}"/>
                </a:ext>
              </a:extLst>
            </p:cNvPr>
            <p:cNvSpPr/>
            <p:nvPr/>
          </p:nvSpPr>
          <p:spPr>
            <a:xfrm>
              <a:off x="1285948" y="2285992"/>
              <a:ext cx="214218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C7C7E4FB-941B-446B-AF6F-09DD41E66B1C}"/>
                </a:ext>
              </a:extLst>
            </p:cNvPr>
            <p:cNvSpPr/>
            <p:nvPr/>
          </p:nvSpPr>
          <p:spPr>
            <a:xfrm>
              <a:off x="1285948" y="2643182"/>
              <a:ext cx="214218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C9E6C41E-CDA4-404B-9634-6AAD3D243754}"/>
                </a:ext>
              </a:extLst>
            </p:cNvPr>
            <p:cNvSpPr/>
            <p:nvPr/>
          </p:nvSpPr>
          <p:spPr>
            <a:xfrm>
              <a:off x="1285948" y="3000372"/>
              <a:ext cx="214218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CA7D8432-4627-4BAA-8C68-87ABB22BCE35}"/>
                </a:ext>
              </a:extLst>
            </p:cNvPr>
            <p:cNvSpPr/>
            <p:nvPr/>
          </p:nvSpPr>
          <p:spPr>
            <a:xfrm>
              <a:off x="1285948" y="3357562"/>
              <a:ext cx="214218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116DE320-4772-4821-BB57-12E6FAB857B4}"/>
                </a:ext>
              </a:extLst>
            </p:cNvPr>
            <p:cNvSpPr/>
            <p:nvPr/>
          </p:nvSpPr>
          <p:spPr>
            <a:xfrm>
              <a:off x="1285948" y="3714752"/>
              <a:ext cx="214218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F3E147B8-E187-4A46-BF5B-4CD5110A1433}"/>
                </a:ext>
              </a:extLst>
            </p:cNvPr>
            <p:cNvSpPr/>
            <p:nvPr/>
          </p:nvSpPr>
          <p:spPr>
            <a:xfrm>
              <a:off x="1285948" y="4071942"/>
              <a:ext cx="214218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46C03B04-B7E1-4860-B446-DABD068A7615}"/>
                </a:ext>
              </a:extLst>
            </p:cNvPr>
            <p:cNvSpPr/>
            <p:nvPr/>
          </p:nvSpPr>
          <p:spPr>
            <a:xfrm>
              <a:off x="1285948" y="4429132"/>
              <a:ext cx="214218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464781C1-EFAF-400D-BA18-E949AA1009A7}"/>
                </a:ext>
              </a:extLst>
            </p:cNvPr>
            <p:cNvSpPr/>
            <p:nvPr/>
          </p:nvSpPr>
          <p:spPr>
            <a:xfrm>
              <a:off x="1285948" y="4786322"/>
              <a:ext cx="214218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18DD549E-5CD5-4423-B172-A94920E721F3}"/>
                </a:ext>
              </a:extLst>
            </p:cNvPr>
            <p:cNvSpPr/>
            <p:nvPr/>
          </p:nvSpPr>
          <p:spPr>
            <a:xfrm>
              <a:off x="1285948" y="5143512"/>
              <a:ext cx="214218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8553DFF2-E565-4100-B528-05617AFD0904}"/>
                </a:ext>
              </a:extLst>
            </p:cNvPr>
            <p:cNvSpPr/>
            <p:nvPr/>
          </p:nvSpPr>
          <p:spPr>
            <a:xfrm>
              <a:off x="1285948" y="5500702"/>
              <a:ext cx="214218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12788CC7-B928-4AC1-A8C6-B92D4E04C25A}"/>
                </a:ext>
              </a:extLst>
            </p:cNvPr>
            <p:cNvSpPr/>
            <p:nvPr/>
          </p:nvSpPr>
          <p:spPr>
            <a:xfrm>
              <a:off x="1285948" y="5857892"/>
              <a:ext cx="214218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cxnSp>
          <p:nvCxnSpPr>
            <p:cNvPr id="370" name="Straight Arrow Connector 369">
              <a:extLst>
                <a:ext uri="{FF2B5EF4-FFF2-40B4-BE49-F238E27FC236}">
                  <a16:creationId xmlns:a16="http://schemas.microsoft.com/office/drawing/2014/main" id="{7D2DD225-52C0-478C-8375-219A53B6F512}"/>
                </a:ext>
              </a:extLst>
            </p:cNvPr>
            <p:cNvCxnSpPr>
              <a:stCxn id="4" idx="5"/>
              <a:endCxn id="253" idx="2"/>
            </p:cNvCxnSpPr>
            <p:nvPr/>
          </p:nvCxnSpPr>
          <p:spPr>
            <a:xfrm rot="16200000" flipH="1">
              <a:off x="843960" y="1593178"/>
              <a:ext cx="280989" cy="60298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Arrow Connector 372">
              <a:extLst>
                <a:ext uri="{FF2B5EF4-FFF2-40B4-BE49-F238E27FC236}">
                  <a16:creationId xmlns:a16="http://schemas.microsoft.com/office/drawing/2014/main" id="{67DB4475-5867-4383-9A2F-410236A88112}"/>
                </a:ext>
              </a:extLst>
            </p:cNvPr>
            <p:cNvCxnSpPr>
              <a:stCxn id="4" idx="5"/>
              <a:endCxn id="252" idx="2"/>
            </p:cNvCxnSpPr>
            <p:nvPr/>
          </p:nvCxnSpPr>
          <p:spPr>
            <a:xfrm rot="5400000" flipH="1" flipV="1">
              <a:off x="947148" y="1415377"/>
              <a:ext cx="74614" cy="60298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Arrow Connector 374">
              <a:extLst>
                <a:ext uri="{FF2B5EF4-FFF2-40B4-BE49-F238E27FC236}">
                  <a16:creationId xmlns:a16="http://schemas.microsoft.com/office/drawing/2014/main" id="{DA5A75B6-1BCF-40DC-988E-229A16878EE4}"/>
                </a:ext>
              </a:extLst>
            </p:cNvPr>
            <p:cNvCxnSpPr>
              <a:stCxn id="5" idx="5"/>
              <a:endCxn id="254" idx="3"/>
            </p:cNvCxnSpPr>
            <p:nvPr/>
          </p:nvCxnSpPr>
          <p:spPr>
            <a:xfrm rot="16200000" flipH="1">
              <a:off x="821728" y="1972600"/>
              <a:ext cx="357190" cy="63472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Arrow Connector 377">
              <a:extLst>
                <a:ext uri="{FF2B5EF4-FFF2-40B4-BE49-F238E27FC236}">
                  <a16:creationId xmlns:a16="http://schemas.microsoft.com/office/drawing/2014/main" id="{CE59DD3C-13E9-4413-A8AC-479EE8272987}"/>
                </a:ext>
              </a:extLst>
            </p:cNvPr>
            <p:cNvCxnSpPr>
              <a:stCxn id="7" idx="6"/>
              <a:endCxn id="255" idx="2"/>
            </p:cNvCxnSpPr>
            <p:nvPr/>
          </p:nvCxnSpPr>
          <p:spPr>
            <a:xfrm>
              <a:off x="714698" y="2751133"/>
              <a:ext cx="571250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Arrow Connector 380">
              <a:extLst>
                <a:ext uri="{FF2B5EF4-FFF2-40B4-BE49-F238E27FC236}">
                  <a16:creationId xmlns:a16="http://schemas.microsoft.com/office/drawing/2014/main" id="{F85C7C8F-6238-4FC0-8FF9-F7E702AD9B1E}"/>
                </a:ext>
              </a:extLst>
            </p:cNvPr>
            <p:cNvCxnSpPr>
              <a:stCxn id="7" idx="6"/>
              <a:endCxn id="256" idx="2"/>
            </p:cNvCxnSpPr>
            <p:nvPr/>
          </p:nvCxnSpPr>
          <p:spPr>
            <a:xfrm>
              <a:off x="714698" y="2751133"/>
              <a:ext cx="571250" cy="3571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Arrow Connector 382">
              <a:extLst>
                <a:ext uri="{FF2B5EF4-FFF2-40B4-BE49-F238E27FC236}">
                  <a16:creationId xmlns:a16="http://schemas.microsoft.com/office/drawing/2014/main" id="{36643359-58C6-478F-AFCC-E4FEEA3C579A}"/>
                </a:ext>
              </a:extLst>
            </p:cNvPr>
            <p:cNvCxnSpPr>
              <a:stCxn id="7" idx="6"/>
              <a:endCxn id="257" idx="1"/>
            </p:cNvCxnSpPr>
            <p:nvPr/>
          </p:nvCxnSpPr>
          <p:spPr>
            <a:xfrm>
              <a:off x="714698" y="2751133"/>
              <a:ext cx="602986" cy="63817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Arrow Connector 384">
              <a:extLst>
                <a:ext uri="{FF2B5EF4-FFF2-40B4-BE49-F238E27FC236}">
                  <a16:creationId xmlns:a16="http://schemas.microsoft.com/office/drawing/2014/main" id="{BC71702E-A864-461D-83F0-A3B8E88003EC}"/>
                </a:ext>
              </a:extLst>
            </p:cNvPr>
            <p:cNvCxnSpPr>
              <a:stCxn id="10" idx="6"/>
              <a:endCxn id="258" idx="2"/>
            </p:cNvCxnSpPr>
            <p:nvPr/>
          </p:nvCxnSpPr>
          <p:spPr>
            <a:xfrm>
              <a:off x="714698" y="3822703"/>
              <a:ext cx="57125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Arrow Connector 386">
              <a:extLst>
                <a:ext uri="{FF2B5EF4-FFF2-40B4-BE49-F238E27FC236}">
                  <a16:creationId xmlns:a16="http://schemas.microsoft.com/office/drawing/2014/main" id="{69E61179-A9FF-4BF5-AD45-E2623B984C48}"/>
                </a:ext>
              </a:extLst>
            </p:cNvPr>
            <p:cNvCxnSpPr>
              <a:stCxn id="11" idx="6"/>
              <a:endCxn id="259" idx="2"/>
            </p:cNvCxnSpPr>
            <p:nvPr/>
          </p:nvCxnSpPr>
          <p:spPr>
            <a:xfrm>
              <a:off x="714698" y="4179893"/>
              <a:ext cx="571250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Arrow Connector 390">
              <a:extLst>
                <a:ext uri="{FF2B5EF4-FFF2-40B4-BE49-F238E27FC236}">
                  <a16:creationId xmlns:a16="http://schemas.microsoft.com/office/drawing/2014/main" id="{37FD0DE7-4734-4B25-99F6-80D130124659}"/>
                </a:ext>
              </a:extLst>
            </p:cNvPr>
            <p:cNvCxnSpPr>
              <a:stCxn id="12" idx="6"/>
              <a:endCxn id="260" idx="2"/>
            </p:cNvCxnSpPr>
            <p:nvPr/>
          </p:nvCxnSpPr>
          <p:spPr>
            <a:xfrm>
              <a:off x="714698" y="4537082"/>
              <a:ext cx="57125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Arrow Connector 393">
              <a:extLst>
                <a:ext uri="{FF2B5EF4-FFF2-40B4-BE49-F238E27FC236}">
                  <a16:creationId xmlns:a16="http://schemas.microsoft.com/office/drawing/2014/main" id="{B73988A0-AB5F-403A-9DA9-D07521423026}"/>
                </a:ext>
              </a:extLst>
            </p:cNvPr>
            <p:cNvCxnSpPr>
              <a:stCxn id="13" idx="6"/>
              <a:endCxn id="261" idx="2"/>
            </p:cNvCxnSpPr>
            <p:nvPr/>
          </p:nvCxnSpPr>
          <p:spPr>
            <a:xfrm>
              <a:off x="714698" y="4894273"/>
              <a:ext cx="571250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Arrow Connector 396">
              <a:extLst>
                <a:ext uri="{FF2B5EF4-FFF2-40B4-BE49-F238E27FC236}">
                  <a16:creationId xmlns:a16="http://schemas.microsoft.com/office/drawing/2014/main" id="{54AB93F2-9373-4F9A-BCBB-574B3DE92A3E}"/>
                </a:ext>
              </a:extLst>
            </p:cNvPr>
            <p:cNvCxnSpPr>
              <a:stCxn id="13" idx="6"/>
              <a:endCxn id="262" idx="2"/>
            </p:cNvCxnSpPr>
            <p:nvPr/>
          </p:nvCxnSpPr>
          <p:spPr>
            <a:xfrm>
              <a:off x="714698" y="4894273"/>
              <a:ext cx="571250" cy="3571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Arrow Connector 398">
              <a:extLst>
                <a:ext uri="{FF2B5EF4-FFF2-40B4-BE49-F238E27FC236}">
                  <a16:creationId xmlns:a16="http://schemas.microsoft.com/office/drawing/2014/main" id="{B13C8691-E686-4969-AE18-7A4ECA2706B2}"/>
                </a:ext>
              </a:extLst>
            </p:cNvPr>
            <p:cNvCxnSpPr>
              <a:stCxn id="13" idx="6"/>
              <a:endCxn id="263" idx="2"/>
            </p:cNvCxnSpPr>
            <p:nvPr/>
          </p:nvCxnSpPr>
          <p:spPr>
            <a:xfrm>
              <a:off x="714698" y="4894273"/>
              <a:ext cx="571250" cy="7143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Arrow Connector 400">
              <a:extLst>
                <a:ext uri="{FF2B5EF4-FFF2-40B4-BE49-F238E27FC236}">
                  <a16:creationId xmlns:a16="http://schemas.microsoft.com/office/drawing/2014/main" id="{1BBF3831-6018-4377-8D7A-9C0AA8DF64FD}"/>
                </a:ext>
              </a:extLst>
            </p:cNvPr>
            <p:cNvCxnSpPr>
              <a:stCxn id="16" idx="6"/>
              <a:endCxn id="264" idx="2"/>
            </p:cNvCxnSpPr>
            <p:nvPr/>
          </p:nvCxnSpPr>
          <p:spPr>
            <a:xfrm>
              <a:off x="714698" y="5965842"/>
              <a:ext cx="57125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633">
            <a:extLst>
              <a:ext uri="{FF2B5EF4-FFF2-40B4-BE49-F238E27FC236}">
                <a16:creationId xmlns:a16="http://schemas.microsoft.com/office/drawing/2014/main" id="{8CB6CF15-433E-4C96-B3A9-63FA4585E978}"/>
              </a:ext>
            </a:extLst>
          </p:cNvPr>
          <p:cNvGrpSpPr>
            <a:grpSpLocks/>
          </p:cNvGrpSpPr>
          <p:nvPr/>
        </p:nvGrpSpPr>
        <p:grpSpPr bwMode="auto">
          <a:xfrm>
            <a:off x="2589610" y="2035971"/>
            <a:ext cx="589359" cy="3375422"/>
            <a:chOff x="1428728" y="1571612"/>
            <a:chExt cx="785818" cy="4500594"/>
          </a:xfrm>
        </p:grpSpPr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70B7EEF2-16FD-46F2-87C4-3BC592DC9042}"/>
                </a:ext>
              </a:extLst>
            </p:cNvPr>
            <p:cNvSpPr/>
            <p:nvPr/>
          </p:nvSpPr>
          <p:spPr>
            <a:xfrm>
              <a:off x="2000232" y="157161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EC239994-93E0-4F55-99F1-1286BCDBFB71}"/>
                </a:ext>
              </a:extLst>
            </p:cNvPr>
            <p:cNvSpPr/>
            <p:nvPr/>
          </p:nvSpPr>
          <p:spPr>
            <a:xfrm>
              <a:off x="2000232" y="192880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BA7E94CD-C310-46AF-BAC2-AB47FBFE3906}"/>
                </a:ext>
              </a:extLst>
            </p:cNvPr>
            <p:cNvSpPr/>
            <p:nvPr/>
          </p:nvSpPr>
          <p:spPr>
            <a:xfrm>
              <a:off x="2000232" y="228599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AF02287A-142C-41DC-9B5C-8FE9E87ACA8D}"/>
                </a:ext>
              </a:extLst>
            </p:cNvPr>
            <p:cNvSpPr/>
            <p:nvPr/>
          </p:nvSpPr>
          <p:spPr>
            <a:xfrm>
              <a:off x="2000232" y="264318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FD6CA842-CCBC-40D7-A875-F3E1464E2170}"/>
                </a:ext>
              </a:extLst>
            </p:cNvPr>
            <p:cNvSpPr/>
            <p:nvPr/>
          </p:nvSpPr>
          <p:spPr>
            <a:xfrm>
              <a:off x="2000232" y="300037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86F2C755-6705-4462-8526-9E88616EC24F}"/>
                </a:ext>
              </a:extLst>
            </p:cNvPr>
            <p:cNvSpPr/>
            <p:nvPr/>
          </p:nvSpPr>
          <p:spPr>
            <a:xfrm>
              <a:off x="2000232" y="335756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06D3A113-0958-431C-A561-C4DEB4CA2400}"/>
                </a:ext>
              </a:extLst>
            </p:cNvPr>
            <p:cNvSpPr/>
            <p:nvPr/>
          </p:nvSpPr>
          <p:spPr>
            <a:xfrm>
              <a:off x="2000232" y="371475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726738E1-CB2C-45F9-A514-6A38109651E8}"/>
                </a:ext>
              </a:extLst>
            </p:cNvPr>
            <p:cNvSpPr/>
            <p:nvPr/>
          </p:nvSpPr>
          <p:spPr>
            <a:xfrm>
              <a:off x="2000232" y="407194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E0095807-F40B-4877-942D-FCC81913647E}"/>
                </a:ext>
              </a:extLst>
            </p:cNvPr>
            <p:cNvSpPr/>
            <p:nvPr/>
          </p:nvSpPr>
          <p:spPr>
            <a:xfrm>
              <a:off x="2000232" y="442913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4863AAD4-515E-40CF-8D7E-61EAF0C3D1E7}"/>
                </a:ext>
              </a:extLst>
            </p:cNvPr>
            <p:cNvSpPr/>
            <p:nvPr/>
          </p:nvSpPr>
          <p:spPr>
            <a:xfrm>
              <a:off x="2000232" y="478632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FA0C37D0-CD00-4EEA-9D44-87F64E42F7BC}"/>
                </a:ext>
              </a:extLst>
            </p:cNvPr>
            <p:cNvSpPr/>
            <p:nvPr/>
          </p:nvSpPr>
          <p:spPr>
            <a:xfrm>
              <a:off x="2000232" y="514351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A2680DD3-87A3-4D67-8814-B190FEA23B3D}"/>
                </a:ext>
              </a:extLst>
            </p:cNvPr>
            <p:cNvSpPr/>
            <p:nvPr/>
          </p:nvSpPr>
          <p:spPr>
            <a:xfrm>
              <a:off x="2000232" y="550070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F067B69E-BA0F-465F-B81C-41C8560CAEE7}"/>
                </a:ext>
              </a:extLst>
            </p:cNvPr>
            <p:cNvSpPr/>
            <p:nvPr/>
          </p:nvSpPr>
          <p:spPr>
            <a:xfrm>
              <a:off x="2000232" y="585789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cxnSp>
          <p:nvCxnSpPr>
            <p:cNvPr id="403" name="Straight Arrow Connector 402">
              <a:extLst>
                <a:ext uri="{FF2B5EF4-FFF2-40B4-BE49-F238E27FC236}">
                  <a16:creationId xmlns:a16="http://schemas.microsoft.com/office/drawing/2014/main" id="{F93A8266-FFB8-44DC-A37B-83A900A95ABC}"/>
                </a:ext>
              </a:extLst>
            </p:cNvPr>
            <p:cNvCxnSpPr>
              <a:stCxn id="254" idx="6"/>
              <a:endCxn id="265" idx="2"/>
            </p:cNvCxnSpPr>
            <p:nvPr/>
          </p:nvCxnSpPr>
          <p:spPr>
            <a:xfrm flipV="1">
              <a:off x="1428728" y="1679563"/>
              <a:ext cx="571504" cy="7143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Arrow Connector 404">
              <a:extLst>
                <a:ext uri="{FF2B5EF4-FFF2-40B4-BE49-F238E27FC236}">
                  <a16:creationId xmlns:a16="http://schemas.microsoft.com/office/drawing/2014/main" id="{DE96DAAE-E193-4A39-9024-BF311C993BE4}"/>
                </a:ext>
              </a:extLst>
            </p:cNvPr>
            <p:cNvCxnSpPr>
              <a:stCxn id="254" idx="6"/>
              <a:endCxn id="266" idx="3"/>
            </p:cNvCxnSpPr>
            <p:nvPr/>
          </p:nvCxnSpPr>
          <p:spPr>
            <a:xfrm flipV="1">
              <a:off x="1428728" y="2111366"/>
              <a:ext cx="603255" cy="28257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Arrow Connector 406">
              <a:extLst>
                <a:ext uri="{FF2B5EF4-FFF2-40B4-BE49-F238E27FC236}">
                  <a16:creationId xmlns:a16="http://schemas.microsoft.com/office/drawing/2014/main" id="{B2391952-2D57-4D65-BC0F-740AABB48925}"/>
                </a:ext>
              </a:extLst>
            </p:cNvPr>
            <p:cNvCxnSpPr>
              <a:stCxn id="254" idx="6"/>
              <a:endCxn id="267" idx="2"/>
            </p:cNvCxnSpPr>
            <p:nvPr/>
          </p:nvCxnSpPr>
          <p:spPr>
            <a:xfrm>
              <a:off x="1428728" y="2393943"/>
              <a:ext cx="57150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Arrow Connector 408">
              <a:extLst>
                <a:ext uri="{FF2B5EF4-FFF2-40B4-BE49-F238E27FC236}">
                  <a16:creationId xmlns:a16="http://schemas.microsoft.com/office/drawing/2014/main" id="{796D8CF0-E8C7-472F-84A3-FE855955D2A0}"/>
                </a:ext>
              </a:extLst>
            </p:cNvPr>
            <p:cNvCxnSpPr>
              <a:stCxn id="255" idx="6"/>
              <a:endCxn id="268" idx="2"/>
            </p:cNvCxnSpPr>
            <p:nvPr/>
          </p:nvCxnSpPr>
          <p:spPr>
            <a:xfrm>
              <a:off x="1428728" y="2751133"/>
              <a:ext cx="571504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Arrow Connector 412">
              <a:extLst>
                <a:ext uri="{FF2B5EF4-FFF2-40B4-BE49-F238E27FC236}">
                  <a16:creationId xmlns:a16="http://schemas.microsoft.com/office/drawing/2014/main" id="{16BEA721-7296-4DEA-A8A5-E5C7A1A5D23E}"/>
                </a:ext>
              </a:extLst>
            </p:cNvPr>
            <p:cNvCxnSpPr>
              <a:stCxn id="255" idx="6"/>
              <a:endCxn id="269" idx="1"/>
            </p:cNvCxnSpPr>
            <p:nvPr/>
          </p:nvCxnSpPr>
          <p:spPr>
            <a:xfrm>
              <a:off x="1428728" y="2751133"/>
              <a:ext cx="603255" cy="2809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Arrow Connector 414">
              <a:extLst>
                <a:ext uri="{FF2B5EF4-FFF2-40B4-BE49-F238E27FC236}">
                  <a16:creationId xmlns:a16="http://schemas.microsoft.com/office/drawing/2014/main" id="{F520FB09-9881-48AB-97C2-C91BB3433CA0}"/>
                </a:ext>
              </a:extLst>
            </p:cNvPr>
            <p:cNvCxnSpPr>
              <a:stCxn id="257" idx="6"/>
              <a:endCxn id="270" idx="2"/>
            </p:cNvCxnSpPr>
            <p:nvPr/>
          </p:nvCxnSpPr>
          <p:spPr>
            <a:xfrm>
              <a:off x="1428728" y="3465513"/>
              <a:ext cx="571504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Arrow Connector 417">
              <a:extLst>
                <a:ext uri="{FF2B5EF4-FFF2-40B4-BE49-F238E27FC236}">
                  <a16:creationId xmlns:a16="http://schemas.microsoft.com/office/drawing/2014/main" id="{A00C310B-8251-4D19-BEF4-E2F9A2D6CD97}"/>
                </a:ext>
              </a:extLst>
            </p:cNvPr>
            <p:cNvCxnSpPr>
              <a:stCxn id="258" idx="6"/>
              <a:endCxn id="271" idx="2"/>
            </p:cNvCxnSpPr>
            <p:nvPr/>
          </p:nvCxnSpPr>
          <p:spPr>
            <a:xfrm>
              <a:off x="1428728" y="3822703"/>
              <a:ext cx="57150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Arrow Connector 419">
              <a:extLst>
                <a:ext uri="{FF2B5EF4-FFF2-40B4-BE49-F238E27FC236}">
                  <a16:creationId xmlns:a16="http://schemas.microsoft.com/office/drawing/2014/main" id="{DD322175-2A71-4D56-BDE5-FEA69630088F}"/>
                </a:ext>
              </a:extLst>
            </p:cNvPr>
            <p:cNvCxnSpPr>
              <a:stCxn id="259" idx="6"/>
              <a:endCxn id="272" idx="2"/>
            </p:cNvCxnSpPr>
            <p:nvPr/>
          </p:nvCxnSpPr>
          <p:spPr>
            <a:xfrm>
              <a:off x="1428728" y="4179893"/>
              <a:ext cx="571504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Arrow Connector 421">
              <a:extLst>
                <a:ext uri="{FF2B5EF4-FFF2-40B4-BE49-F238E27FC236}">
                  <a16:creationId xmlns:a16="http://schemas.microsoft.com/office/drawing/2014/main" id="{FF73A3C9-7CF3-40BE-BA10-FFAFC5C14358}"/>
                </a:ext>
              </a:extLst>
            </p:cNvPr>
            <p:cNvCxnSpPr>
              <a:stCxn id="261" idx="6"/>
              <a:endCxn id="273" idx="2"/>
            </p:cNvCxnSpPr>
            <p:nvPr/>
          </p:nvCxnSpPr>
          <p:spPr>
            <a:xfrm flipV="1">
              <a:off x="1428728" y="4537082"/>
              <a:ext cx="571504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Arrow Connector 423">
              <a:extLst>
                <a:ext uri="{FF2B5EF4-FFF2-40B4-BE49-F238E27FC236}">
                  <a16:creationId xmlns:a16="http://schemas.microsoft.com/office/drawing/2014/main" id="{0D1CCA31-9B35-4AA3-B2BA-6054B289CB14}"/>
                </a:ext>
              </a:extLst>
            </p:cNvPr>
            <p:cNvCxnSpPr>
              <a:stCxn id="261" idx="6"/>
              <a:endCxn id="274" idx="2"/>
            </p:cNvCxnSpPr>
            <p:nvPr/>
          </p:nvCxnSpPr>
          <p:spPr>
            <a:xfrm>
              <a:off x="1428728" y="4894273"/>
              <a:ext cx="571504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Arrow Connector 425">
              <a:extLst>
                <a:ext uri="{FF2B5EF4-FFF2-40B4-BE49-F238E27FC236}">
                  <a16:creationId xmlns:a16="http://schemas.microsoft.com/office/drawing/2014/main" id="{377B06C2-521D-48A2-B3B5-AA4C2967BAA7}"/>
                </a:ext>
              </a:extLst>
            </p:cNvPr>
            <p:cNvCxnSpPr>
              <a:stCxn id="261" idx="6"/>
              <a:endCxn id="275" idx="2"/>
            </p:cNvCxnSpPr>
            <p:nvPr/>
          </p:nvCxnSpPr>
          <p:spPr>
            <a:xfrm>
              <a:off x="1428728" y="4894273"/>
              <a:ext cx="571504" cy="3571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Arrow Connector 427">
              <a:extLst>
                <a:ext uri="{FF2B5EF4-FFF2-40B4-BE49-F238E27FC236}">
                  <a16:creationId xmlns:a16="http://schemas.microsoft.com/office/drawing/2014/main" id="{2EDBAC9E-7460-4180-8E99-A9ECE6C784C8}"/>
                </a:ext>
              </a:extLst>
            </p:cNvPr>
            <p:cNvCxnSpPr>
              <a:stCxn id="264" idx="6"/>
              <a:endCxn id="276" idx="2"/>
            </p:cNvCxnSpPr>
            <p:nvPr/>
          </p:nvCxnSpPr>
          <p:spPr>
            <a:xfrm flipV="1">
              <a:off x="1428728" y="5608653"/>
              <a:ext cx="571504" cy="3571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Arrow Connector 429">
              <a:extLst>
                <a:ext uri="{FF2B5EF4-FFF2-40B4-BE49-F238E27FC236}">
                  <a16:creationId xmlns:a16="http://schemas.microsoft.com/office/drawing/2014/main" id="{F2323D63-0127-4145-9DDF-EE752B2DF312}"/>
                </a:ext>
              </a:extLst>
            </p:cNvPr>
            <p:cNvCxnSpPr>
              <a:stCxn id="264" idx="6"/>
              <a:endCxn id="277" idx="2"/>
            </p:cNvCxnSpPr>
            <p:nvPr/>
          </p:nvCxnSpPr>
          <p:spPr>
            <a:xfrm>
              <a:off x="1428728" y="5965842"/>
              <a:ext cx="57150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686">
            <a:extLst>
              <a:ext uri="{FF2B5EF4-FFF2-40B4-BE49-F238E27FC236}">
                <a16:creationId xmlns:a16="http://schemas.microsoft.com/office/drawing/2014/main" id="{BDB97F56-71DF-4792-8E1F-61FDB470C485}"/>
              </a:ext>
            </a:extLst>
          </p:cNvPr>
          <p:cNvGrpSpPr>
            <a:grpSpLocks/>
          </p:cNvGrpSpPr>
          <p:nvPr/>
        </p:nvGrpSpPr>
        <p:grpSpPr bwMode="auto">
          <a:xfrm>
            <a:off x="3125391" y="2035971"/>
            <a:ext cx="589359" cy="3375422"/>
            <a:chOff x="2143108" y="1571612"/>
            <a:chExt cx="785818" cy="4500594"/>
          </a:xfrm>
        </p:grpSpPr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7AB63746-9281-4F3F-AD39-42D2E203EE45}"/>
                </a:ext>
              </a:extLst>
            </p:cNvPr>
            <p:cNvSpPr/>
            <p:nvPr/>
          </p:nvSpPr>
          <p:spPr>
            <a:xfrm>
              <a:off x="2714612" y="157161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237EB15C-6842-43E5-9969-367794405933}"/>
                </a:ext>
              </a:extLst>
            </p:cNvPr>
            <p:cNvSpPr/>
            <p:nvPr/>
          </p:nvSpPr>
          <p:spPr>
            <a:xfrm>
              <a:off x="2714612" y="192880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3436CABA-AF82-4DDC-BC67-4300F3429A1C}"/>
                </a:ext>
              </a:extLst>
            </p:cNvPr>
            <p:cNvSpPr/>
            <p:nvPr/>
          </p:nvSpPr>
          <p:spPr>
            <a:xfrm>
              <a:off x="2714612" y="228599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F45D8D44-22DF-4C42-B897-65257C45FE6D}"/>
                </a:ext>
              </a:extLst>
            </p:cNvPr>
            <p:cNvSpPr/>
            <p:nvPr/>
          </p:nvSpPr>
          <p:spPr>
            <a:xfrm>
              <a:off x="2714612" y="264318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25DD237F-E735-4C51-A979-7B83118F66A4}"/>
                </a:ext>
              </a:extLst>
            </p:cNvPr>
            <p:cNvSpPr/>
            <p:nvPr/>
          </p:nvSpPr>
          <p:spPr>
            <a:xfrm>
              <a:off x="2714612" y="300037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0849C2AD-71BA-433E-8BDD-E3FF0AB7C183}"/>
                </a:ext>
              </a:extLst>
            </p:cNvPr>
            <p:cNvSpPr/>
            <p:nvPr/>
          </p:nvSpPr>
          <p:spPr>
            <a:xfrm>
              <a:off x="2714612" y="335756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9B251435-C8FA-4386-AF70-6172B93C430C}"/>
                </a:ext>
              </a:extLst>
            </p:cNvPr>
            <p:cNvSpPr/>
            <p:nvPr/>
          </p:nvSpPr>
          <p:spPr>
            <a:xfrm>
              <a:off x="2714612" y="371475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69D363DE-1D1B-4547-8BCB-1CED69EDB08F}"/>
                </a:ext>
              </a:extLst>
            </p:cNvPr>
            <p:cNvSpPr/>
            <p:nvPr/>
          </p:nvSpPr>
          <p:spPr>
            <a:xfrm>
              <a:off x="2714612" y="407194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40D5D97A-33D8-4AD6-BC79-1601186F2781}"/>
                </a:ext>
              </a:extLst>
            </p:cNvPr>
            <p:cNvSpPr/>
            <p:nvPr/>
          </p:nvSpPr>
          <p:spPr>
            <a:xfrm>
              <a:off x="2714612" y="442913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60D6ECD5-D97A-4B7C-9A5C-6788223A3B14}"/>
                </a:ext>
              </a:extLst>
            </p:cNvPr>
            <p:cNvSpPr/>
            <p:nvPr/>
          </p:nvSpPr>
          <p:spPr>
            <a:xfrm>
              <a:off x="2714612" y="478632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80BC9DA4-07AC-4713-AD93-5FE4987B0388}"/>
                </a:ext>
              </a:extLst>
            </p:cNvPr>
            <p:cNvSpPr/>
            <p:nvPr/>
          </p:nvSpPr>
          <p:spPr>
            <a:xfrm>
              <a:off x="2714612" y="514351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445294F6-DFBE-46D9-9DB8-879F4D643AA0}"/>
                </a:ext>
              </a:extLst>
            </p:cNvPr>
            <p:cNvSpPr/>
            <p:nvPr/>
          </p:nvSpPr>
          <p:spPr>
            <a:xfrm>
              <a:off x="2714612" y="550070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DAA13CD1-AC38-4BBB-805B-FB310FB420FB}"/>
                </a:ext>
              </a:extLst>
            </p:cNvPr>
            <p:cNvSpPr/>
            <p:nvPr/>
          </p:nvSpPr>
          <p:spPr>
            <a:xfrm>
              <a:off x="2714612" y="585789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cxnSp>
          <p:nvCxnSpPr>
            <p:cNvPr id="434" name="Straight Arrow Connector 433">
              <a:extLst>
                <a:ext uri="{FF2B5EF4-FFF2-40B4-BE49-F238E27FC236}">
                  <a16:creationId xmlns:a16="http://schemas.microsoft.com/office/drawing/2014/main" id="{EDC55B86-EAE5-447F-93EB-6E1EDF11B713}"/>
                </a:ext>
              </a:extLst>
            </p:cNvPr>
            <p:cNvCxnSpPr>
              <a:stCxn id="266" idx="6"/>
              <a:endCxn id="278" idx="2"/>
            </p:cNvCxnSpPr>
            <p:nvPr/>
          </p:nvCxnSpPr>
          <p:spPr>
            <a:xfrm flipV="1">
              <a:off x="2143108" y="1679563"/>
              <a:ext cx="571504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Straight Arrow Connector 435">
              <a:extLst>
                <a:ext uri="{FF2B5EF4-FFF2-40B4-BE49-F238E27FC236}">
                  <a16:creationId xmlns:a16="http://schemas.microsoft.com/office/drawing/2014/main" id="{C608FCC1-6899-4585-AEA8-05A06080796E}"/>
                </a:ext>
              </a:extLst>
            </p:cNvPr>
            <p:cNvCxnSpPr>
              <a:stCxn id="267" idx="6"/>
              <a:endCxn id="279" idx="2"/>
            </p:cNvCxnSpPr>
            <p:nvPr/>
          </p:nvCxnSpPr>
          <p:spPr>
            <a:xfrm flipV="1">
              <a:off x="2143108" y="2036753"/>
              <a:ext cx="571504" cy="3571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Straight Arrow Connector 437">
              <a:extLst>
                <a:ext uri="{FF2B5EF4-FFF2-40B4-BE49-F238E27FC236}">
                  <a16:creationId xmlns:a16="http://schemas.microsoft.com/office/drawing/2014/main" id="{BC70B6CD-4F59-4FE3-87EB-1CE99C5B9ED4}"/>
                </a:ext>
              </a:extLst>
            </p:cNvPr>
            <p:cNvCxnSpPr>
              <a:stCxn id="267" idx="6"/>
              <a:endCxn id="280" idx="2"/>
            </p:cNvCxnSpPr>
            <p:nvPr/>
          </p:nvCxnSpPr>
          <p:spPr>
            <a:xfrm>
              <a:off x="2143108" y="2393943"/>
              <a:ext cx="57150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Arrow Connector 439">
              <a:extLst>
                <a:ext uri="{FF2B5EF4-FFF2-40B4-BE49-F238E27FC236}">
                  <a16:creationId xmlns:a16="http://schemas.microsoft.com/office/drawing/2014/main" id="{8FE2CB4E-04C6-49F6-9EDC-6D6DE0CB2A40}"/>
                </a:ext>
              </a:extLst>
            </p:cNvPr>
            <p:cNvCxnSpPr>
              <a:stCxn id="267" idx="6"/>
              <a:endCxn id="281" idx="2"/>
            </p:cNvCxnSpPr>
            <p:nvPr/>
          </p:nvCxnSpPr>
          <p:spPr>
            <a:xfrm>
              <a:off x="2143108" y="2393943"/>
              <a:ext cx="571504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Arrow Connector 441">
              <a:extLst>
                <a:ext uri="{FF2B5EF4-FFF2-40B4-BE49-F238E27FC236}">
                  <a16:creationId xmlns:a16="http://schemas.microsoft.com/office/drawing/2014/main" id="{BECCE635-E52C-4F3E-B560-CF9E6AF353DA}"/>
                </a:ext>
              </a:extLst>
            </p:cNvPr>
            <p:cNvCxnSpPr>
              <a:stCxn id="269" idx="6"/>
              <a:endCxn id="282" idx="2"/>
            </p:cNvCxnSpPr>
            <p:nvPr/>
          </p:nvCxnSpPr>
          <p:spPr>
            <a:xfrm>
              <a:off x="2143108" y="3108323"/>
              <a:ext cx="57150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Arrow Connector 443">
              <a:extLst>
                <a:ext uri="{FF2B5EF4-FFF2-40B4-BE49-F238E27FC236}">
                  <a16:creationId xmlns:a16="http://schemas.microsoft.com/office/drawing/2014/main" id="{3E135382-53E9-4C43-8732-38C49826542A}"/>
                </a:ext>
              </a:extLst>
            </p:cNvPr>
            <p:cNvCxnSpPr>
              <a:stCxn id="270" idx="6"/>
              <a:endCxn id="283" idx="2"/>
            </p:cNvCxnSpPr>
            <p:nvPr/>
          </p:nvCxnSpPr>
          <p:spPr>
            <a:xfrm>
              <a:off x="2143108" y="3465513"/>
              <a:ext cx="571504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Straight Arrow Connector 448">
              <a:extLst>
                <a:ext uri="{FF2B5EF4-FFF2-40B4-BE49-F238E27FC236}">
                  <a16:creationId xmlns:a16="http://schemas.microsoft.com/office/drawing/2014/main" id="{365D3CFB-B68D-4BAE-B210-83B3C9DB04AB}"/>
                </a:ext>
              </a:extLst>
            </p:cNvPr>
            <p:cNvCxnSpPr>
              <a:stCxn id="272" idx="6"/>
              <a:endCxn id="284" idx="2"/>
            </p:cNvCxnSpPr>
            <p:nvPr/>
          </p:nvCxnSpPr>
          <p:spPr>
            <a:xfrm flipV="1">
              <a:off x="2143108" y="3822703"/>
              <a:ext cx="571504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Arrow Connector 450">
              <a:extLst>
                <a:ext uri="{FF2B5EF4-FFF2-40B4-BE49-F238E27FC236}">
                  <a16:creationId xmlns:a16="http://schemas.microsoft.com/office/drawing/2014/main" id="{1F7F4D44-61CB-47D3-9C11-E9454782BF08}"/>
                </a:ext>
              </a:extLst>
            </p:cNvPr>
            <p:cNvCxnSpPr>
              <a:stCxn id="273" idx="6"/>
              <a:endCxn id="285" idx="2"/>
            </p:cNvCxnSpPr>
            <p:nvPr/>
          </p:nvCxnSpPr>
          <p:spPr>
            <a:xfrm flipV="1">
              <a:off x="2143108" y="4179893"/>
              <a:ext cx="571504" cy="3571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Arrow Connector 452">
              <a:extLst>
                <a:ext uri="{FF2B5EF4-FFF2-40B4-BE49-F238E27FC236}">
                  <a16:creationId xmlns:a16="http://schemas.microsoft.com/office/drawing/2014/main" id="{430E854E-5883-4A4D-A239-CCB113BA060A}"/>
                </a:ext>
              </a:extLst>
            </p:cNvPr>
            <p:cNvCxnSpPr>
              <a:stCxn id="274" idx="6"/>
              <a:endCxn id="286" idx="2"/>
            </p:cNvCxnSpPr>
            <p:nvPr/>
          </p:nvCxnSpPr>
          <p:spPr>
            <a:xfrm flipV="1">
              <a:off x="2143108" y="4537082"/>
              <a:ext cx="571504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Arrow Connector 454">
              <a:extLst>
                <a:ext uri="{FF2B5EF4-FFF2-40B4-BE49-F238E27FC236}">
                  <a16:creationId xmlns:a16="http://schemas.microsoft.com/office/drawing/2014/main" id="{B7017EE1-6B4C-4F1A-89A9-53584F8AA9B5}"/>
                </a:ext>
              </a:extLst>
            </p:cNvPr>
            <p:cNvCxnSpPr>
              <a:stCxn id="274" idx="6"/>
              <a:endCxn id="287" idx="2"/>
            </p:cNvCxnSpPr>
            <p:nvPr/>
          </p:nvCxnSpPr>
          <p:spPr>
            <a:xfrm>
              <a:off x="2143108" y="4894273"/>
              <a:ext cx="571504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Straight Arrow Connector 456">
              <a:extLst>
                <a:ext uri="{FF2B5EF4-FFF2-40B4-BE49-F238E27FC236}">
                  <a16:creationId xmlns:a16="http://schemas.microsoft.com/office/drawing/2014/main" id="{1527FE19-3D52-45E1-A9B4-1D77A42C9D4A}"/>
                </a:ext>
              </a:extLst>
            </p:cNvPr>
            <p:cNvCxnSpPr>
              <a:stCxn id="275" idx="6"/>
              <a:endCxn id="289" idx="2"/>
            </p:cNvCxnSpPr>
            <p:nvPr/>
          </p:nvCxnSpPr>
          <p:spPr>
            <a:xfrm>
              <a:off x="2143108" y="5251462"/>
              <a:ext cx="571504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Arrow Connector 459">
              <a:extLst>
                <a:ext uri="{FF2B5EF4-FFF2-40B4-BE49-F238E27FC236}">
                  <a16:creationId xmlns:a16="http://schemas.microsoft.com/office/drawing/2014/main" id="{3DA3E864-88FD-4DD5-BF18-817F0A3E0379}"/>
                </a:ext>
              </a:extLst>
            </p:cNvPr>
            <p:cNvCxnSpPr>
              <a:stCxn id="275" idx="6"/>
              <a:endCxn id="288" idx="2"/>
            </p:cNvCxnSpPr>
            <p:nvPr/>
          </p:nvCxnSpPr>
          <p:spPr>
            <a:xfrm>
              <a:off x="2143108" y="5251462"/>
              <a:ext cx="57150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Straight Arrow Connector 461">
              <a:extLst>
                <a:ext uri="{FF2B5EF4-FFF2-40B4-BE49-F238E27FC236}">
                  <a16:creationId xmlns:a16="http://schemas.microsoft.com/office/drawing/2014/main" id="{FBCFF0F5-029F-4CDF-8A57-65C2B12D769D}"/>
                </a:ext>
              </a:extLst>
            </p:cNvPr>
            <p:cNvCxnSpPr>
              <a:stCxn id="277" idx="6"/>
              <a:endCxn id="290" idx="2"/>
            </p:cNvCxnSpPr>
            <p:nvPr/>
          </p:nvCxnSpPr>
          <p:spPr>
            <a:xfrm>
              <a:off x="2143108" y="5965842"/>
              <a:ext cx="57150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688">
            <a:extLst>
              <a:ext uri="{FF2B5EF4-FFF2-40B4-BE49-F238E27FC236}">
                <a16:creationId xmlns:a16="http://schemas.microsoft.com/office/drawing/2014/main" id="{F0CA3084-42E1-4D92-9A04-0399017AAEFC}"/>
              </a:ext>
            </a:extLst>
          </p:cNvPr>
          <p:cNvGrpSpPr>
            <a:grpSpLocks/>
          </p:cNvGrpSpPr>
          <p:nvPr/>
        </p:nvGrpSpPr>
        <p:grpSpPr bwMode="auto">
          <a:xfrm>
            <a:off x="4250533" y="2035971"/>
            <a:ext cx="589360" cy="3375422"/>
            <a:chOff x="3643306" y="1571612"/>
            <a:chExt cx="785818" cy="4500594"/>
          </a:xfrm>
        </p:grpSpPr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775830BF-57DD-4A8B-87C6-23F5499871FC}"/>
                </a:ext>
              </a:extLst>
            </p:cNvPr>
            <p:cNvSpPr/>
            <p:nvPr/>
          </p:nvSpPr>
          <p:spPr>
            <a:xfrm>
              <a:off x="4214810" y="157161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DD2B18C4-A238-4E40-92B1-426EBF1D3EDC}"/>
                </a:ext>
              </a:extLst>
            </p:cNvPr>
            <p:cNvSpPr/>
            <p:nvPr/>
          </p:nvSpPr>
          <p:spPr>
            <a:xfrm>
              <a:off x="4214810" y="192880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FA7A12C9-C839-4C41-88C6-8019F2689708}"/>
                </a:ext>
              </a:extLst>
            </p:cNvPr>
            <p:cNvSpPr/>
            <p:nvPr/>
          </p:nvSpPr>
          <p:spPr>
            <a:xfrm>
              <a:off x="4214810" y="228599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15C15FB3-0145-4B8D-B541-40E306F236B5}"/>
                </a:ext>
              </a:extLst>
            </p:cNvPr>
            <p:cNvSpPr/>
            <p:nvPr/>
          </p:nvSpPr>
          <p:spPr>
            <a:xfrm>
              <a:off x="4214810" y="264318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2620F813-B938-4836-AE67-A79317AB4C66}"/>
                </a:ext>
              </a:extLst>
            </p:cNvPr>
            <p:cNvSpPr/>
            <p:nvPr/>
          </p:nvSpPr>
          <p:spPr>
            <a:xfrm>
              <a:off x="4214810" y="300037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22BF6CB6-A59E-49E3-B1C6-FAE5F7ACFCCF}"/>
                </a:ext>
              </a:extLst>
            </p:cNvPr>
            <p:cNvSpPr/>
            <p:nvPr/>
          </p:nvSpPr>
          <p:spPr>
            <a:xfrm>
              <a:off x="4214810" y="335756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1F5AEDC9-61CC-4DFA-9870-9EACF74734A7}"/>
                </a:ext>
              </a:extLst>
            </p:cNvPr>
            <p:cNvSpPr/>
            <p:nvPr/>
          </p:nvSpPr>
          <p:spPr>
            <a:xfrm>
              <a:off x="4214810" y="371475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88F79BB6-3AE4-4015-B915-44005C5FBD92}"/>
                </a:ext>
              </a:extLst>
            </p:cNvPr>
            <p:cNvSpPr/>
            <p:nvPr/>
          </p:nvSpPr>
          <p:spPr>
            <a:xfrm>
              <a:off x="4214810" y="407194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D84A5FBE-AB72-44FB-8463-4F85D3A721BE}"/>
                </a:ext>
              </a:extLst>
            </p:cNvPr>
            <p:cNvSpPr/>
            <p:nvPr/>
          </p:nvSpPr>
          <p:spPr>
            <a:xfrm>
              <a:off x="4214810" y="442913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37EA565B-8A24-43CB-A228-94320E530E3C}"/>
                </a:ext>
              </a:extLst>
            </p:cNvPr>
            <p:cNvSpPr/>
            <p:nvPr/>
          </p:nvSpPr>
          <p:spPr>
            <a:xfrm>
              <a:off x="4214810" y="478632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23129D98-0313-4E6B-95E7-ECB9DEEF75C9}"/>
                </a:ext>
              </a:extLst>
            </p:cNvPr>
            <p:cNvSpPr/>
            <p:nvPr/>
          </p:nvSpPr>
          <p:spPr>
            <a:xfrm>
              <a:off x="4214810" y="514351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A616BBFD-588E-4977-8CC4-ECA069B03D5C}"/>
                </a:ext>
              </a:extLst>
            </p:cNvPr>
            <p:cNvSpPr/>
            <p:nvPr/>
          </p:nvSpPr>
          <p:spPr>
            <a:xfrm>
              <a:off x="4214810" y="550070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6C82A694-1E89-4BB1-A118-5C49152505FC}"/>
                </a:ext>
              </a:extLst>
            </p:cNvPr>
            <p:cNvSpPr/>
            <p:nvPr/>
          </p:nvSpPr>
          <p:spPr>
            <a:xfrm>
              <a:off x="4214810" y="585789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cxnSp>
          <p:nvCxnSpPr>
            <p:cNvPr id="497" name="Straight Arrow Connector 496">
              <a:extLst>
                <a:ext uri="{FF2B5EF4-FFF2-40B4-BE49-F238E27FC236}">
                  <a16:creationId xmlns:a16="http://schemas.microsoft.com/office/drawing/2014/main" id="{8E8CAE6E-E8F4-4991-B7DB-F7F6ABD345CC}"/>
                </a:ext>
              </a:extLst>
            </p:cNvPr>
            <p:cNvCxnSpPr>
              <a:stCxn id="291" idx="6"/>
              <a:endCxn id="304" idx="2"/>
            </p:cNvCxnSpPr>
            <p:nvPr/>
          </p:nvCxnSpPr>
          <p:spPr>
            <a:xfrm>
              <a:off x="3643306" y="1679563"/>
              <a:ext cx="57150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Arrow Connector 498">
              <a:extLst>
                <a:ext uri="{FF2B5EF4-FFF2-40B4-BE49-F238E27FC236}">
                  <a16:creationId xmlns:a16="http://schemas.microsoft.com/office/drawing/2014/main" id="{9FE60996-2BC9-48D5-BD28-DBB33D5FBCAC}"/>
                </a:ext>
              </a:extLst>
            </p:cNvPr>
            <p:cNvCxnSpPr>
              <a:stCxn id="292" idx="6"/>
              <a:endCxn id="305" idx="2"/>
            </p:cNvCxnSpPr>
            <p:nvPr/>
          </p:nvCxnSpPr>
          <p:spPr>
            <a:xfrm>
              <a:off x="3643306" y="2036753"/>
              <a:ext cx="571504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Straight Arrow Connector 500">
              <a:extLst>
                <a:ext uri="{FF2B5EF4-FFF2-40B4-BE49-F238E27FC236}">
                  <a16:creationId xmlns:a16="http://schemas.microsoft.com/office/drawing/2014/main" id="{13DDADED-6D4C-4393-A6D9-B6C99AD38D10}"/>
                </a:ext>
              </a:extLst>
            </p:cNvPr>
            <p:cNvCxnSpPr>
              <a:stCxn id="293" idx="6"/>
              <a:endCxn id="306" idx="2"/>
            </p:cNvCxnSpPr>
            <p:nvPr/>
          </p:nvCxnSpPr>
          <p:spPr>
            <a:xfrm>
              <a:off x="3643306" y="2393943"/>
              <a:ext cx="57150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Straight Arrow Connector 502">
              <a:extLst>
                <a:ext uri="{FF2B5EF4-FFF2-40B4-BE49-F238E27FC236}">
                  <a16:creationId xmlns:a16="http://schemas.microsoft.com/office/drawing/2014/main" id="{4423E46A-61A4-408D-8CDC-54DD79E1FC98}"/>
                </a:ext>
              </a:extLst>
            </p:cNvPr>
            <p:cNvCxnSpPr>
              <a:stCxn id="294" idx="6"/>
              <a:endCxn id="308" idx="2"/>
            </p:cNvCxnSpPr>
            <p:nvPr/>
          </p:nvCxnSpPr>
          <p:spPr>
            <a:xfrm>
              <a:off x="3643306" y="2751133"/>
              <a:ext cx="571504" cy="3571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Straight Arrow Connector 504">
              <a:extLst>
                <a:ext uri="{FF2B5EF4-FFF2-40B4-BE49-F238E27FC236}">
                  <a16:creationId xmlns:a16="http://schemas.microsoft.com/office/drawing/2014/main" id="{3432A798-9246-4188-8B9D-5AC99B42FB0B}"/>
                </a:ext>
              </a:extLst>
            </p:cNvPr>
            <p:cNvCxnSpPr>
              <a:stCxn id="294" idx="6"/>
              <a:endCxn id="307" idx="2"/>
            </p:cNvCxnSpPr>
            <p:nvPr/>
          </p:nvCxnSpPr>
          <p:spPr>
            <a:xfrm>
              <a:off x="3643306" y="2751133"/>
              <a:ext cx="571504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Straight Arrow Connector 506">
              <a:extLst>
                <a:ext uri="{FF2B5EF4-FFF2-40B4-BE49-F238E27FC236}">
                  <a16:creationId xmlns:a16="http://schemas.microsoft.com/office/drawing/2014/main" id="{A3D8F1E0-B471-4B63-9033-06FF009FA13A}"/>
                </a:ext>
              </a:extLst>
            </p:cNvPr>
            <p:cNvCxnSpPr>
              <a:stCxn id="296" idx="6"/>
              <a:endCxn id="309" idx="2"/>
            </p:cNvCxnSpPr>
            <p:nvPr/>
          </p:nvCxnSpPr>
          <p:spPr>
            <a:xfrm>
              <a:off x="3643306" y="3465513"/>
              <a:ext cx="571504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Arrow Connector 508">
              <a:extLst>
                <a:ext uri="{FF2B5EF4-FFF2-40B4-BE49-F238E27FC236}">
                  <a16:creationId xmlns:a16="http://schemas.microsoft.com/office/drawing/2014/main" id="{074EC0BC-08F0-4252-A54D-5D8BADE326E0}"/>
                </a:ext>
              </a:extLst>
            </p:cNvPr>
            <p:cNvCxnSpPr>
              <a:stCxn id="298" idx="6"/>
              <a:endCxn id="310" idx="1"/>
            </p:cNvCxnSpPr>
            <p:nvPr/>
          </p:nvCxnSpPr>
          <p:spPr>
            <a:xfrm flipV="1">
              <a:off x="3714744" y="3746502"/>
              <a:ext cx="531815" cy="43339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Straight Arrow Connector 510">
              <a:extLst>
                <a:ext uri="{FF2B5EF4-FFF2-40B4-BE49-F238E27FC236}">
                  <a16:creationId xmlns:a16="http://schemas.microsoft.com/office/drawing/2014/main" id="{89AAB4DA-ACD1-4678-8C09-B92FA4901959}"/>
                </a:ext>
              </a:extLst>
            </p:cNvPr>
            <p:cNvCxnSpPr>
              <a:stCxn id="298" idx="6"/>
              <a:endCxn id="311" idx="1"/>
            </p:cNvCxnSpPr>
            <p:nvPr/>
          </p:nvCxnSpPr>
          <p:spPr>
            <a:xfrm flipV="1">
              <a:off x="3714744" y="4103692"/>
              <a:ext cx="531815" cy="76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Straight Arrow Connector 512">
              <a:extLst>
                <a:ext uri="{FF2B5EF4-FFF2-40B4-BE49-F238E27FC236}">
                  <a16:creationId xmlns:a16="http://schemas.microsoft.com/office/drawing/2014/main" id="{06E9D4A7-ED6E-4DE2-BA57-DB76541C928C}"/>
                </a:ext>
              </a:extLst>
            </p:cNvPr>
            <p:cNvCxnSpPr>
              <a:stCxn id="298" idx="6"/>
              <a:endCxn id="312" idx="2"/>
            </p:cNvCxnSpPr>
            <p:nvPr/>
          </p:nvCxnSpPr>
          <p:spPr>
            <a:xfrm>
              <a:off x="3714744" y="4179893"/>
              <a:ext cx="500065" cy="357189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Straight Arrow Connector 514">
              <a:extLst>
                <a:ext uri="{FF2B5EF4-FFF2-40B4-BE49-F238E27FC236}">
                  <a16:creationId xmlns:a16="http://schemas.microsoft.com/office/drawing/2014/main" id="{8F380A12-89AA-4BF2-88E4-9D664FD88790}"/>
                </a:ext>
              </a:extLst>
            </p:cNvPr>
            <p:cNvCxnSpPr>
              <a:stCxn id="299" idx="6"/>
              <a:endCxn id="313" idx="2"/>
            </p:cNvCxnSpPr>
            <p:nvPr/>
          </p:nvCxnSpPr>
          <p:spPr>
            <a:xfrm>
              <a:off x="3643306" y="4537082"/>
              <a:ext cx="571504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Arrow Connector 516">
              <a:extLst>
                <a:ext uri="{FF2B5EF4-FFF2-40B4-BE49-F238E27FC236}">
                  <a16:creationId xmlns:a16="http://schemas.microsoft.com/office/drawing/2014/main" id="{3CEAC643-CAE7-49FD-A7E3-3259B1B4A390}"/>
                </a:ext>
              </a:extLst>
            </p:cNvPr>
            <p:cNvCxnSpPr>
              <a:stCxn id="301" idx="6"/>
              <a:endCxn id="314" idx="2"/>
            </p:cNvCxnSpPr>
            <p:nvPr/>
          </p:nvCxnSpPr>
          <p:spPr>
            <a:xfrm>
              <a:off x="3643306" y="5251462"/>
              <a:ext cx="57150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Arrow Connector 518">
              <a:extLst>
                <a:ext uri="{FF2B5EF4-FFF2-40B4-BE49-F238E27FC236}">
                  <a16:creationId xmlns:a16="http://schemas.microsoft.com/office/drawing/2014/main" id="{FCB9813E-19DF-4A5B-BC10-A4B69213BFD1}"/>
                </a:ext>
              </a:extLst>
            </p:cNvPr>
            <p:cNvCxnSpPr>
              <a:stCxn id="302" idx="6"/>
              <a:endCxn id="315" idx="2"/>
            </p:cNvCxnSpPr>
            <p:nvPr/>
          </p:nvCxnSpPr>
          <p:spPr>
            <a:xfrm>
              <a:off x="3643306" y="5608653"/>
              <a:ext cx="571504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Straight Arrow Connector 520">
              <a:extLst>
                <a:ext uri="{FF2B5EF4-FFF2-40B4-BE49-F238E27FC236}">
                  <a16:creationId xmlns:a16="http://schemas.microsoft.com/office/drawing/2014/main" id="{812C202C-CF44-4792-A75B-C0272FCBEC04}"/>
                </a:ext>
              </a:extLst>
            </p:cNvPr>
            <p:cNvCxnSpPr>
              <a:stCxn id="303" idx="6"/>
              <a:endCxn id="316" idx="2"/>
            </p:cNvCxnSpPr>
            <p:nvPr/>
          </p:nvCxnSpPr>
          <p:spPr>
            <a:xfrm>
              <a:off x="3643306" y="5965842"/>
              <a:ext cx="57150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691">
            <a:extLst>
              <a:ext uri="{FF2B5EF4-FFF2-40B4-BE49-F238E27FC236}">
                <a16:creationId xmlns:a16="http://schemas.microsoft.com/office/drawing/2014/main" id="{47260689-3965-4277-9B89-8DE60B128313}"/>
              </a:ext>
            </a:extLst>
          </p:cNvPr>
          <p:cNvGrpSpPr>
            <a:grpSpLocks/>
          </p:cNvGrpSpPr>
          <p:nvPr/>
        </p:nvGrpSpPr>
        <p:grpSpPr bwMode="auto">
          <a:xfrm>
            <a:off x="5887641" y="2035971"/>
            <a:ext cx="666750" cy="3375422"/>
            <a:chOff x="5826499" y="1571612"/>
            <a:chExt cx="888641" cy="4500594"/>
          </a:xfrm>
        </p:grpSpPr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380EFCCD-B162-4DC8-9BF1-1291E15B31C7}"/>
                </a:ext>
              </a:extLst>
            </p:cNvPr>
            <p:cNvSpPr/>
            <p:nvPr/>
          </p:nvSpPr>
          <p:spPr>
            <a:xfrm>
              <a:off x="6500914" y="1571612"/>
              <a:ext cx="214226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4DF2298E-D817-4EE6-87C8-92070EFFF360}"/>
                </a:ext>
              </a:extLst>
            </p:cNvPr>
            <p:cNvSpPr/>
            <p:nvPr/>
          </p:nvSpPr>
          <p:spPr>
            <a:xfrm>
              <a:off x="6500914" y="1928802"/>
              <a:ext cx="214226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2A68A3D0-CDE3-40C4-9C5E-715668415395}"/>
                </a:ext>
              </a:extLst>
            </p:cNvPr>
            <p:cNvSpPr/>
            <p:nvPr/>
          </p:nvSpPr>
          <p:spPr>
            <a:xfrm>
              <a:off x="6500914" y="2285992"/>
              <a:ext cx="214226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1D06BF8F-2A49-44C9-A2EC-C4D189911D94}"/>
                </a:ext>
              </a:extLst>
            </p:cNvPr>
            <p:cNvSpPr/>
            <p:nvPr/>
          </p:nvSpPr>
          <p:spPr>
            <a:xfrm>
              <a:off x="6500914" y="2643182"/>
              <a:ext cx="214226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B796C84B-782E-4CA2-BAE1-D60CFA957A47}"/>
                </a:ext>
              </a:extLst>
            </p:cNvPr>
            <p:cNvSpPr/>
            <p:nvPr/>
          </p:nvSpPr>
          <p:spPr>
            <a:xfrm>
              <a:off x="6500914" y="3000372"/>
              <a:ext cx="214226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8ABB5832-8CB9-40B1-9062-2B7724A857A0}"/>
                </a:ext>
              </a:extLst>
            </p:cNvPr>
            <p:cNvSpPr/>
            <p:nvPr/>
          </p:nvSpPr>
          <p:spPr>
            <a:xfrm>
              <a:off x="6500914" y="3357562"/>
              <a:ext cx="214226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DA5A5277-2448-424F-9632-AB8FC5D19D71}"/>
                </a:ext>
              </a:extLst>
            </p:cNvPr>
            <p:cNvSpPr/>
            <p:nvPr/>
          </p:nvSpPr>
          <p:spPr>
            <a:xfrm>
              <a:off x="6500914" y="3714752"/>
              <a:ext cx="214226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FFFA1231-27ED-4225-B81E-8E0A291E299C}"/>
                </a:ext>
              </a:extLst>
            </p:cNvPr>
            <p:cNvSpPr/>
            <p:nvPr/>
          </p:nvSpPr>
          <p:spPr>
            <a:xfrm>
              <a:off x="6500914" y="4071942"/>
              <a:ext cx="214226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015073D9-63F1-47DF-96F5-0E4D73650A4E}"/>
                </a:ext>
              </a:extLst>
            </p:cNvPr>
            <p:cNvSpPr/>
            <p:nvPr/>
          </p:nvSpPr>
          <p:spPr>
            <a:xfrm>
              <a:off x="6500914" y="4429132"/>
              <a:ext cx="214226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AF63C330-0F52-4029-A23E-B97D88A1F011}"/>
                </a:ext>
              </a:extLst>
            </p:cNvPr>
            <p:cNvSpPr/>
            <p:nvPr/>
          </p:nvSpPr>
          <p:spPr>
            <a:xfrm>
              <a:off x="6500914" y="4786322"/>
              <a:ext cx="214226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2B80F2D8-FEC8-4347-A2EC-BEC962961A3F}"/>
                </a:ext>
              </a:extLst>
            </p:cNvPr>
            <p:cNvSpPr/>
            <p:nvPr/>
          </p:nvSpPr>
          <p:spPr>
            <a:xfrm>
              <a:off x="6500914" y="5143512"/>
              <a:ext cx="214226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E04FA892-8767-4FC0-B9A1-6D2EBBB8ED40}"/>
                </a:ext>
              </a:extLst>
            </p:cNvPr>
            <p:cNvSpPr/>
            <p:nvPr/>
          </p:nvSpPr>
          <p:spPr>
            <a:xfrm>
              <a:off x="6500914" y="5500702"/>
              <a:ext cx="214226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C95FEF81-0CE3-428B-A71F-EEE0422FFAA7}"/>
                </a:ext>
              </a:extLst>
            </p:cNvPr>
            <p:cNvSpPr/>
            <p:nvPr/>
          </p:nvSpPr>
          <p:spPr>
            <a:xfrm>
              <a:off x="6500914" y="5857892"/>
              <a:ext cx="214226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cxnSp>
          <p:nvCxnSpPr>
            <p:cNvPr id="577" name="Straight Arrow Connector 576">
              <a:extLst>
                <a:ext uri="{FF2B5EF4-FFF2-40B4-BE49-F238E27FC236}">
                  <a16:creationId xmlns:a16="http://schemas.microsoft.com/office/drawing/2014/main" id="{D2E7F5DC-0B67-407C-A3F1-F3972CCB2C5B}"/>
                </a:ext>
              </a:extLst>
            </p:cNvPr>
            <p:cNvCxnSpPr>
              <a:stCxn id="332" idx="6"/>
              <a:endCxn id="343" idx="2"/>
            </p:cNvCxnSpPr>
            <p:nvPr/>
          </p:nvCxnSpPr>
          <p:spPr>
            <a:xfrm flipV="1">
              <a:off x="5929644" y="1679563"/>
              <a:ext cx="571269" cy="71438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Straight Arrow Connector 578">
              <a:extLst>
                <a:ext uri="{FF2B5EF4-FFF2-40B4-BE49-F238E27FC236}">
                  <a16:creationId xmlns:a16="http://schemas.microsoft.com/office/drawing/2014/main" id="{7F659D46-467A-42FE-A84B-81A5004903D5}"/>
                </a:ext>
              </a:extLst>
            </p:cNvPr>
            <p:cNvCxnSpPr>
              <a:stCxn id="332" idx="6"/>
              <a:endCxn id="344" idx="2"/>
            </p:cNvCxnSpPr>
            <p:nvPr/>
          </p:nvCxnSpPr>
          <p:spPr>
            <a:xfrm flipV="1">
              <a:off x="5929644" y="2036753"/>
              <a:ext cx="571269" cy="357189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Straight Arrow Connector 580">
              <a:extLst>
                <a:ext uri="{FF2B5EF4-FFF2-40B4-BE49-F238E27FC236}">
                  <a16:creationId xmlns:a16="http://schemas.microsoft.com/office/drawing/2014/main" id="{912E8360-98F8-4BAB-B37B-56704E9FF8BE}"/>
                </a:ext>
              </a:extLst>
            </p:cNvPr>
            <p:cNvCxnSpPr>
              <a:stCxn id="332" idx="6"/>
              <a:endCxn id="345" idx="2"/>
            </p:cNvCxnSpPr>
            <p:nvPr/>
          </p:nvCxnSpPr>
          <p:spPr>
            <a:xfrm>
              <a:off x="5929644" y="2393943"/>
              <a:ext cx="571269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3" name="Straight Arrow Connector 582">
              <a:extLst>
                <a:ext uri="{FF2B5EF4-FFF2-40B4-BE49-F238E27FC236}">
                  <a16:creationId xmlns:a16="http://schemas.microsoft.com/office/drawing/2014/main" id="{38C3F8A4-A538-4EF7-9824-A02AC3C9D9AD}"/>
                </a:ext>
              </a:extLst>
            </p:cNvPr>
            <p:cNvCxnSpPr>
              <a:stCxn id="333" idx="6"/>
              <a:endCxn id="346" idx="2"/>
            </p:cNvCxnSpPr>
            <p:nvPr/>
          </p:nvCxnSpPr>
          <p:spPr>
            <a:xfrm>
              <a:off x="5858236" y="2751133"/>
              <a:ext cx="642677" cy="158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5" name="Straight Arrow Connector 584">
              <a:extLst>
                <a:ext uri="{FF2B5EF4-FFF2-40B4-BE49-F238E27FC236}">
                  <a16:creationId xmlns:a16="http://schemas.microsoft.com/office/drawing/2014/main" id="{E05F071A-056B-4F32-8E3A-A9FA0EDA6C62}"/>
                </a:ext>
              </a:extLst>
            </p:cNvPr>
            <p:cNvCxnSpPr>
              <a:stCxn id="334" idx="6"/>
              <a:endCxn id="347" idx="2"/>
            </p:cNvCxnSpPr>
            <p:nvPr/>
          </p:nvCxnSpPr>
          <p:spPr>
            <a:xfrm>
              <a:off x="5858236" y="3108323"/>
              <a:ext cx="642677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7" name="Straight Arrow Connector 586">
              <a:extLst>
                <a:ext uri="{FF2B5EF4-FFF2-40B4-BE49-F238E27FC236}">
                  <a16:creationId xmlns:a16="http://schemas.microsoft.com/office/drawing/2014/main" id="{056E2BCD-6BE9-4733-BFC5-573DCBACAB83}"/>
                </a:ext>
              </a:extLst>
            </p:cNvPr>
            <p:cNvCxnSpPr>
              <a:stCxn id="334" idx="6"/>
              <a:endCxn id="348" idx="2"/>
            </p:cNvCxnSpPr>
            <p:nvPr/>
          </p:nvCxnSpPr>
          <p:spPr>
            <a:xfrm>
              <a:off x="5858236" y="3108323"/>
              <a:ext cx="642677" cy="35719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0" name="Straight Arrow Connector 589">
              <a:extLst>
                <a:ext uri="{FF2B5EF4-FFF2-40B4-BE49-F238E27FC236}">
                  <a16:creationId xmlns:a16="http://schemas.microsoft.com/office/drawing/2014/main" id="{A9A8A1A4-3A2C-49E1-B0DC-EC43139C0E20}"/>
                </a:ext>
              </a:extLst>
            </p:cNvPr>
            <p:cNvCxnSpPr>
              <a:stCxn id="336" idx="6"/>
              <a:endCxn id="349" idx="2"/>
            </p:cNvCxnSpPr>
            <p:nvPr/>
          </p:nvCxnSpPr>
          <p:spPr>
            <a:xfrm>
              <a:off x="5858236" y="3822703"/>
              <a:ext cx="642677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" name="Straight Arrow Connector 591">
              <a:extLst>
                <a:ext uri="{FF2B5EF4-FFF2-40B4-BE49-F238E27FC236}">
                  <a16:creationId xmlns:a16="http://schemas.microsoft.com/office/drawing/2014/main" id="{DCB6BA4B-DF3C-4448-B4EC-1894EFE0C487}"/>
                </a:ext>
              </a:extLst>
            </p:cNvPr>
            <p:cNvCxnSpPr>
              <a:stCxn id="336" idx="6"/>
              <a:endCxn id="350" idx="2"/>
            </p:cNvCxnSpPr>
            <p:nvPr/>
          </p:nvCxnSpPr>
          <p:spPr>
            <a:xfrm>
              <a:off x="5858236" y="3822703"/>
              <a:ext cx="642677" cy="35719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4" name="Straight Arrow Connector 593">
              <a:extLst>
                <a:ext uri="{FF2B5EF4-FFF2-40B4-BE49-F238E27FC236}">
                  <a16:creationId xmlns:a16="http://schemas.microsoft.com/office/drawing/2014/main" id="{D3A445AB-2A5A-4AE3-943D-69B212E7E681}"/>
                </a:ext>
              </a:extLst>
            </p:cNvPr>
            <p:cNvCxnSpPr>
              <a:stCxn id="338" idx="6"/>
              <a:endCxn id="351" idx="2"/>
            </p:cNvCxnSpPr>
            <p:nvPr/>
          </p:nvCxnSpPr>
          <p:spPr>
            <a:xfrm>
              <a:off x="5858236" y="4537082"/>
              <a:ext cx="642677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6" name="Straight Arrow Connector 595">
              <a:extLst>
                <a:ext uri="{FF2B5EF4-FFF2-40B4-BE49-F238E27FC236}">
                  <a16:creationId xmlns:a16="http://schemas.microsoft.com/office/drawing/2014/main" id="{66848D32-5222-4554-AC90-71F1168DD061}"/>
                </a:ext>
              </a:extLst>
            </p:cNvPr>
            <p:cNvCxnSpPr>
              <a:stCxn id="339" idx="6"/>
              <a:endCxn id="352" idx="2"/>
            </p:cNvCxnSpPr>
            <p:nvPr/>
          </p:nvCxnSpPr>
          <p:spPr>
            <a:xfrm>
              <a:off x="5858236" y="4894273"/>
              <a:ext cx="642677" cy="158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8" name="Straight Arrow Connector 597">
              <a:extLst>
                <a:ext uri="{FF2B5EF4-FFF2-40B4-BE49-F238E27FC236}">
                  <a16:creationId xmlns:a16="http://schemas.microsoft.com/office/drawing/2014/main" id="{D99F5B75-96F7-498C-880F-649E991D3DF2}"/>
                </a:ext>
              </a:extLst>
            </p:cNvPr>
            <p:cNvCxnSpPr>
              <a:stCxn id="339" idx="6"/>
              <a:endCxn id="353" idx="2"/>
            </p:cNvCxnSpPr>
            <p:nvPr/>
          </p:nvCxnSpPr>
          <p:spPr>
            <a:xfrm>
              <a:off x="5858236" y="4894273"/>
              <a:ext cx="642677" cy="357189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0" name="Straight Arrow Connector 599">
              <a:extLst>
                <a:ext uri="{FF2B5EF4-FFF2-40B4-BE49-F238E27FC236}">
                  <a16:creationId xmlns:a16="http://schemas.microsoft.com/office/drawing/2014/main" id="{C2334EFA-3A2C-41E4-BBD0-AEDF1262C1F2}"/>
                </a:ext>
              </a:extLst>
            </p:cNvPr>
            <p:cNvCxnSpPr>
              <a:stCxn id="340" idx="5"/>
              <a:endCxn id="354" idx="2"/>
            </p:cNvCxnSpPr>
            <p:nvPr/>
          </p:nvCxnSpPr>
          <p:spPr>
            <a:xfrm rot="16200000" flipH="1">
              <a:off x="6023212" y="5129363"/>
              <a:ext cx="280989" cy="67441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5" name="Straight Arrow Connector 604">
              <a:extLst>
                <a:ext uri="{FF2B5EF4-FFF2-40B4-BE49-F238E27FC236}">
                  <a16:creationId xmlns:a16="http://schemas.microsoft.com/office/drawing/2014/main" id="{7FAF73C9-0BDB-4583-BD89-FF7A9AC68AB1}"/>
                </a:ext>
              </a:extLst>
            </p:cNvPr>
            <p:cNvCxnSpPr>
              <a:stCxn id="341" idx="6"/>
              <a:endCxn id="355" idx="2"/>
            </p:cNvCxnSpPr>
            <p:nvPr/>
          </p:nvCxnSpPr>
          <p:spPr>
            <a:xfrm>
              <a:off x="5858236" y="5608653"/>
              <a:ext cx="642677" cy="357189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471">
            <a:extLst>
              <a:ext uri="{FF2B5EF4-FFF2-40B4-BE49-F238E27FC236}">
                <a16:creationId xmlns:a16="http://schemas.microsoft.com/office/drawing/2014/main" id="{2C299C9B-7889-4320-8B3C-02EC9F197B89}"/>
              </a:ext>
            </a:extLst>
          </p:cNvPr>
          <p:cNvGrpSpPr>
            <a:grpSpLocks/>
          </p:cNvGrpSpPr>
          <p:nvPr/>
        </p:nvGrpSpPr>
        <p:grpSpPr bwMode="auto">
          <a:xfrm>
            <a:off x="3661172" y="2035971"/>
            <a:ext cx="642938" cy="3375422"/>
            <a:chOff x="3357554" y="1571612"/>
            <a:chExt cx="857256" cy="4500594"/>
          </a:xfrm>
        </p:grpSpPr>
        <p:grpSp>
          <p:nvGrpSpPr>
            <p:cNvPr id="32837" name="Group 687">
              <a:extLst>
                <a:ext uri="{FF2B5EF4-FFF2-40B4-BE49-F238E27FC236}">
                  <a16:creationId xmlns:a16="http://schemas.microsoft.com/office/drawing/2014/main" id="{ABE57728-C7CD-47F6-B630-DC62AD7470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7554" y="1571612"/>
              <a:ext cx="857256" cy="4500594"/>
              <a:chOff x="2857488" y="1571612"/>
              <a:chExt cx="857256" cy="4500594"/>
            </a:xfrm>
          </p:grpSpPr>
          <p:sp>
            <p:nvSpPr>
              <p:cNvPr id="291" name="Oval 290">
                <a:extLst>
                  <a:ext uri="{FF2B5EF4-FFF2-40B4-BE49-F238E27FC236}">
                    <a16:creationId xmlns:a16="http://schemas.microsoft.com/office/drawing/2014/main" id="{B257C6A1-74F1-4EA9-B31A-6657B94D9FA8}"/>
                  </a:ext>
                </a:extLst>
              </p:cNvPr>
              <p:cNvSpPr/>
              <p:nvPr/>
            </p:nvSpPr>
            <p:spPr>
              <a:xfrm>
                <a:off x="3500429" y="1571612"/>
                <a:ext cx="214315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DDB5D0EF-F922-4CD9-8C9B-01DCFF165D83}"/>
                  </a:ext>
                </a:extLst>
              </p:cNvPr>
              <p:cNvSpPr/>
              <p:nvPr/>
            </p:nvSpPr>
            <p:spPr>
              <a:xfrm>
                <a:off x="3500429" y="1928802"/>
                <a:ext cx="214315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3" name="Oval 292">
                <a:extLst>
                  <a:ext uri="{FF2B5EF4-FFF2-40B4-BE49-F238E27FC236}">
                    <a16:creationId xmlns:a16="http://schemas.microsoft.com/office/drawing/2014/main" id="{C50B2B1E-00B6-4337-B1C6-BF16D9A30D3D}"/>
                  </a:ext>
                </a:extLst>
              </p:cNvPr>
              <p:cNvSpPr/>
              <p:nvPr/>
            </p:nvSpPr>
            <p:spPr>
              <a:xfrm>
                <a:off x="3500429" y="2285992"/>
                <a:ext cx="214315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FCF22A71-65E0-4594-8FED-8E5ADF403DBB}"/>
                  </a:ext>
                </a:extLst>
              </p:cNvPr>
              <p:cNvSpPr/>
              <p:nvPr/>
            </p:nvSpPr>
            <p:spPr>
              <a:xfrm>
                <a:off x="3500429" y="2643182"/>
                <a:ext cx="214315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5" name="Oval 294">
                <a:extLst>
                  <a:ext uri="{FF2B5EF4-FFF2-40B4-BE49-F238E27FC236}">
                    <a16:creationId xmlns:a16="http://schemas.microsoft.com/office/drawing/2014/main" id="{97542758-4CBE-4815-BDA4-47E1DF2CB5A5}"/>
                  </a:ext>
                </a:extLst>
              </p:cNvPr>
              <p:cNvSpPr/>
              <p:nvPr/>
            </p:nvSpPr>
            <p:spPr>
              <a:xfrm>
                <a:off x="3500429" y="3000372"/>
                <a:ext cx="214315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AC1F9862-3698-44CF-974F-58315AE5532A}"/>
                  </a:ext>
                </a:extLst>
              </p:cNvPr>
              <p:cNvSpPr/>
              <p:nvPr/>
            </p:nvSpPr>
            <p:spPr>
              <a:xfrm>
                <a:off x="3500429" y="3357562"/>
                <a:ext cx="214315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261F26BD-E473-4FBD-80D9-5EF204D8B608}"/>
                  </a:ext>
                </a:extLst>
              </p:cNvPr>
              <p:cNvSpPr/>
              <p:nvPr/>
            </p:nvSpPr>
            <p:spPr>
              <a:xfrm>
                <a:off x="3500429" y="3714752"/>
                <a:ext cx="214315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9D930424-0E7B-4336-80D8-71E6DE4A5585}"/>
                  </a:ext>
                </a:extLst>
              </p:cNvPr>
              <p:cNvSpPr/>
              <p:nvPr/>
            </p:nvSpPr>
            <p:spPr>
              <a:xfrm>
                <a:off x="3500429" y="4071942"/>
                <a:ext cx="214315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E26FED00-ACD2-4093-878B-E2F6C04FBC67}"/>
                  </a:ext>
                </a:extLst>
              </p:cNvPr>
              <p:cNvSpPr/>
              <p:nvPr/>
            </p:nvSpPr>
            <p:spPr>
              <a:xfrm>
                <a:off x="3500429" y="4429132"/>
                <a:ext cx="214315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109432D8-1F06-4AD2-A6F0-827056FA9F28}"/>
                  </a:ext>
                </a:extLst>
              </p:cNvPr>
              <p:cNvSpPr/>
              <p:nvPr/>
            </p:nvSpPr>
            <p:spPr>
              <a:xfrm>
                <a:off x="3500429" y="4786322"/>
                <a:ext cx="214315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BBB97111-EB6B-4181-A91E-2557846D3588}"/>
                  </a:ext>
                </a:extLst>
              </p:cNvPr>
              <p:cNvSpPr/>
              <p:nvPr/>
            </p:nvSpPr>
            <p:spPr>
              <a:xfrm>
                <a:off x="3500429" y="5143512"/>
                <a:ext cx="214315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74776740-6545-409D-942D-C3445CE05EE6}"/>
                  </a:ext>
                </a:extLst>
              </p:cNvPr>
              <p:cNvSpPr/>
              <p:nvPr/>
            </p:nvSpPr>
            <p:spPr>
              <a:xfrm>
                <a:off x="3500429" y="5500702"/>
                <a:ext cx="214315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93CFA24A-2635-4244-ACAB-AE47A9A6479F}"/>
                  </a:ext>
                </a:extLst>
              </p:cNvPr>
              <p:cNvSpPr/>
              <p:nvPr/>
            </p:nvSpPr>
            <p:spPr>
              <a:xfrm>
                <a:off x="3500429" y="5857892"/>
                <a:ext cx="214315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cxnSp>
            <p:nvCxnSpPr>
              <p:cNvPr id="465" name="Straight Arrow Connector 464">
                <a:extLst>
                  <a:ext uri="{FF2B5EF4-FFF2-40B4-BE49-F238E27FC236}">
                    <a16:creationId xmlns:a16="http://schemas.microsoft.com/office/drawing/2014/main" id="{C4ABA040-DF8E-4C95-9018-456CD5ED3831}"/>
                  </a:ext>
                </a:extLst>
              </p:cNvPr>
              <p:cNvCxnSpPr>
                <a:stCxn id="279" idx="6"/>
                <a:endCxn id="293" idx="2"/>
              </p:cNvCxnSpPr>
              <p:nvPr/>
            </p:nvCxnSpPr>
            <p:spPr>
              <a:xfrm>
                <a:off x="2857488" y="2036753"/>
                <a:ext cx="642941" cy="35718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Straight Arrow Connector 466">
                <a:extLst>
                  <a:ext uri="{FF2B5EF4-FFF2-40B4-BE49-F238E27FC236}">
                    <a16:creationId xmlns:a16="http://schemas.microsoft.com/office/drawing/2014/main" id="{FCA5D236-1248-4C6E-BAB3-DE82CC0FE6D3}"/>
                  </a:ext>
                </a:extLst>
              </p:cNvPr>
              <p:cNvCxnSpPr>
                <a:stCxn id="279" idx="6"/>
                <a:endCxn id="291" idx="2"/>
              </p:cNvCxnSpPr>
              <p:nvPr/>
            </p:nvCxnSpPr>
            <p:spPr>
              <a:xfrm flipV="1">
                <a:off x="2857488" y="1679563"/>
                <a:ext cx="642941" cy="35719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9" name="Straight Arrow Connector 468">
                <a:extLst>
                  <a:ext uri="{FF2B5EF4-FFF2-40B4-BE49-F238E27FC236}">
                    <a16:creationId xmlns:a16="http://schemas.microsoft.com/office/drawing/2014/main" id="{5C709685-CD9E-482C-B007-8D4E2F4368F4}"/>
                  </a:ext>
                </a:extLst>
              </p:cNvPr>
              <p:cNvCxnSpPr>
                <a:stCxn id="279" idx="6"/>
                <a:endCxn id="292" idx="2"/>
              </p:cNvCxnSpPr>
              <p:nvPr/>
            </p:nvCxnSpPr>
            <p:spPr>
              <a:xfrm>
                <a:off x="2857488" y="2036753"/>
                <a:ext cx="642941" cy="158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1" name="Straight Arrow Connector 470">
                <a:extLst>
                  <a:ext uri="{FF2B5EF4-FFF2-40B4-BE49-F238E27FC236}">
                    <a16:creationId xmlns:a16="http://schemas.microsoft.com/office/drawing/2014/main" id="{AEBCA9FB-F10A-467E-95F6-3FA4F33B36E9}"/>
                  </a:ext>
                </a:extLst>
              </p:cNvPr>
              <p:cNvCxnSpPr>
                <a:stCxn id="281" idx="6"/>
                <a:endCxn id="294" idx="2"/>
              </p:cNvCxnSpPr>
              <p:nvPr/>
            </p:nvCxnSpPr>
            <p:spPr>
              <a:xfrm>
                <a:off x="2857488" y="2751133"/>
                <a:ext cx="642941" cy="158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5" name="Straight Arrow Connector 474">
                <a:extLst>
                  <a:ext uri="{FF2B5EF4-FFF2-40B4-BE49-F238E27FC236}">
                    <a16:creationId xmlns:a16="http://schemas.microsoft.com/office/drawing/2014/main" id="{20A54962-D3DE-4ACD-861D-AD50DE84A7DF}"/>
                  </a:ext>
                </a:extLst>
              </p:cNvPr>
              <p:cNvCxnSpPr>
                <a:stCxn id="281" idx="6"/>
                <a:endCxn id="295" idx="2"/>
              </p:cNvCxnSpPr>
              <p:nvPr/>
            </p:nvCxnSpPr>
            <p:spPr>
              <a:xfrm>
                <a:off x="2857488" y="2751133"/>
                <a:ext cx="642941" cy="35718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7" name="Straight Arrow Connector 476">
                <a:extLst>
                  <a:ext uri="{FF2B5EF4-FFF2-40B4-BE49-F238E27FC236}">
                    <a16:creationId xmlns:a16="http://schemas.microsoft.com/office/drawing/2014/main" id="{B2B523F5-9725-4283-B7C6-646992229729}"/>
                  </a:ext>
                </a:extLst>
              </p:cNvPr>
              <p:cNvCxnSpPr>
                <a:stCxn id="281" idx="6"/>
                <a:endCxn id="296" idx="1"/>
              </p:cNvCxnSpPr>
              <p:nvPr/>
            </p:nvCxnSpPr>
            <p:spPr>
              <a:xfrm>
                <a:off x="2857488" y="2751133"/>
                <a:ext cx="674692" cy="63817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9" name="Straight Arrow Connector 478">
                <a:extLst>
                  <a:ext uri="{FF2B5EF4-FFF2-40B4-BE49-F238E27FC236}">
                    <a16:creationId xmlns:a16="http://schemas.microsoft.com/office/drawing/2014/main" id="{91F59160-FF7E-4504-9185-26AE40C69E91}"/>
                  </a:ext>
                </a:extLst>
              </p:cNvPr>
              <p:cNvCxnSpPr>
                <a:stCxn id="284" idx="6"/>
                <a:endCxn id="297" idx="2"/>
              </p:cNvCxnSpPr>
              <p:nvPr/>
            </p:nvCxnSpPr>
            <p:spPr>
              <a:xfrm>
                <a:off x="2857488" y="3822703"/>
                <a:ext cx="642941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1" name="Straight Arrow Connector 480">
                <a:extLst>
                  <a:ext uri="{FF2B5EF4-FFF2-40B4-BE49-F238E27FC236}">
                    <a16:creationId xmlns:a16="http://schemas.microsoft.com/office/drawing/2014/main" id="{AC646D28-CE73-4C9B-A2AE-7329F7933B72}"/>
                  </a:ext>
                </a:extLst>
              </p:cNvPr>
              <p:cNvCxnSpPr>
                <a:stCxn id="285" idx="6"/>
                <a:endCxn id="298" idx="2"/>
              </p:cNvCxnSpPr>
              <p:nvPr/>
            </p:nvCxnSpPr>
            <p:spPr>
              <a:xfrm>
                <a:off x="2928925" y="4179893"/>
                <a:ext cx="571504" cy="158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Straight Arrow Connector 484">
                <a:extLst>
                  <a:ext uri="{FF2B5EF4-FFF2-40B4-BE49-F238E27FC236}">
                    <a16:creationId xmlns:a16="http://schemas.microsoft.com/office/drawing/2014/main" id="{C1252E0D-749F-4E0E-AF18-62F45736C014}"/>
                  </a:ext>
                </a:extLst>
              </p:cNvPr>
              <p:cNvCxnSpPr>
                <a:stCxn id="285" idx="6"/>
                <a:endCxn id="299" idx="2"/>
              </p:cNvCxnSpPr>
              <p:nvPr/>
            </p:nvCxnSpPr>
            <p:spPr>
              <a:xfrm>
                <a:off x="2857488" y="4179893"/>
                <a:ext cx="642941" cy="35718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Straight Arrow Connector 487">
                <a:extLst>
                  <a:ext uri="{FF2B5EF4-FFF2-40B4-BE49-F238E27FC236}">
                    <a16:creationId xmlns:a16="http://schemas.microsoft.com/office/drawing/2014/main" id="{C5AA2FB9-F2A1-4712-A5BE-D6CB59BA7BA8}"/>
                  </a:ext>
                </a:extLst>
              </p:cNvPr>
              <p:cNvCxnSpPr>
                <a:stCxn id="287" idx="6"/>
                <a:endCxn id="300" idx="2"/>
              </p:cNvCxnSpPr>
              <p:nvPr/>
            </p:nvCxnSpPr>
            <p:spPr>
              <a:xfrm>
                <a:off x="2857488" y="4894273"/>
                <a:ext cx="642941" cy="158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1" name="Straight Arrow Connector 490">
                <a:extLst>
                  <a:ext uri="{FF2B5EF4-FFF2-40B4-BE49-F238E27FC236}">
                    <a16:creationId xmlns:a16="http://schemas.microsoft.com/office/drawing/2014/main" id="{89F4A36A-57FF-4195-B14F-3BFD16DF95F6}"/>
                  </a:ext>
                </a:extLst>
              </p:cNvPr>
              <p:cNvCxnSpPr>
                <a:stCxn id="288" idx="6"/>
                <a:endCxn id="301" idx="2"/>
              </p:cNvCxnSpPr>
              <p:nvPr/>
            </p:nvCxnSpPr>
            <p:spPr>
              <a:xfrm>
                <a:off x="2857488" y="5251462"/>
                <a:ext cx="642941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3" name="Straight Arrow Connector 492">
                <a:extLst>
                  <a:ext uri="{FF2B5EF4-FFF2-40B4-BE49-F238E27FC236}">
                    <a16:creationId xmlns:a16="http://schemas.microsoft.com/office/drawing/2014/main" id="{BF8B8CA1-A030-49D4-B7C7-3964156FBF5F}"/>
                  </a:ext>
                </a:extLst>
              </p:cNvPr>
              <p:cNvCxnSpPr>
                <a:stCxn id="290" idx="6"/>
                <a:endCxn id="302" idx="2"/>
              </p:cNvCxnSpPr>
              <p:nvPr/>
            </p:nvCxnSpPr>
            <p:spPr>
              <a:xfrm flipV="1">
                <a:off x="2857488" y="5608653"/>
                <a:ext cx="642941" cy="35718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Straight Arrow Connector 494">
                <a:extLst>
                  <a:ext uri="{FF2B5EF4-FFF2-40B4-BE49-F238E27FC236}">
                    <a16:creationId xmlns:a16="http://schemas.microsoft.com/office/drawing/2014/main" id="{4041BCBE-4C0A-4252-A86E-0BFA2FE01A34}"/>
                  </a:ext>
                </a:extLst>
              </p:cNvPr>
              <p:cNvCxnSpPr>
                <a:stCxn id="290" idx="6"/>
                <a:endCxn id="303" idx="2"/>
              </p:cNvCxnSpPr>
              <p:nvPr/>
            </p:nvCxnSpPr>
            <p:spPr>
              <a:xfrm>
                <a:off x="2857488" y="5965842"/>
                <a:ext cx="642941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4" name="Explosion 1 463">
              <a:extLst>
                <a:ext uri="{FF2B5EF4-FFF2-40B4-BE49-F238E27FC236}">
                  <a16:creationId xmlns:a16="http://schemas.microsoft.com/office/drawing/2014/main" id="{21344BBB-5E70-41F5-95F7-1346E6C327C2}"/>
                </a:ext>
              </a:extLst>
            </p:cNvPr>
            <p:cNvSpPr/>
            <p:nvPr/>
          </p:nvSpPr>
          <p:spPr>
            <a:xfrm>
              <a:off x="3635368" y="4110042"/>
              <a:ext cx="142876" cy="142876"/>
            </a:xfrm>
            <a:prstGeom prst="irregularSeal1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</p:grpSp>
      <p:grpSp>
        <p:nvGrpSpPr>
          <p:cNvPr id="24" name="Group 690">
            <a:extLst>
              <a:ext uri="{FF2B5EF4-FFF2-40B4-BE49-F238E27FC236}">
                <a16:creationId xmlns:a16="http://schemas.microsoft.com/office/drawing/2014/main" id="{549D9135-4461-4E7B-82BE-125A16CF5894}"/>
              </a:ext>
            </a:extLst>
          </p:cNvPr>
          <p:cNvGrpSpPr>
            <a:grpSpLocks/>
          </p:cNvGrpSpPr>
          <p:nvPr/>
        </p:nvGrpSpPr>
        <p:grpSpPr bwMode="auto">
          <a:xfrm>
            <a:off x="5322094" y="2035971"/>
            <a:ext cx="642938" cy="3375422"/>
            <a:chOff x="5072066" y="1571612"/>
            <a:chExt cx="857256" cy="4500594"/>
          </a:xfrm>
        </p:grpSpPr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5EFAE952-41F8-4D0A-8316-2105FFC762D9}"/>
                </a:ext>
              </a:extLst>
            </p:cNvPr>
            <p:cNvSpPr/>
            <p:nvPr/>
          </p:nvSpPr>
          <p:spPr>
            <a:xfrm>
              <a:off x="5715009" y="1571612"/>
              <a:ext cx="214313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AD3BA97B-3069-4AF4-A0EA-9E426749CD2E}"/>
                </a:ext>
              </a:extLst>
            </p:cNvPr>
            <p:cNvSpPr/>
            <p:nvPr/>
          </p:nvSpPr>
          <p:spPr>
            <a:xfrm>
              <a:off x="5715009" y="1928802"/>
              <a:ext cx="214313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2C5CD87A-E8ED-4B7A-895C-9C1C9F6AF4CE}"/>
                </a:ext>
              </a:extLst>
            </p:cNvPr>
            <p:cNvSpPr/>
            <p:nvPr/>
          </p:nvSpPr>
          <p:spPr>
            <a:xfrm>
              <a:off x="5715009" y="2285992"/>
              <a:ext cx="214313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CCE503D7-C488-40DA-BE48-A0DB54CA3763}"/>
                </a:ext>
              </a:extLst>
            </p:cNvPr>
            <p:cNvSpPr/>
            <p:nvPr/>
          </p:nvSpPr>
          <p:spPr>
            <a:xfrm>
              <a:off x="5715009" y="2643182"/>
              <a:ext cx="214313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F4B25CA2-43C8-4CA2-B667-5E2921FF9F48}"/>
                </a:ext>
              </a:extLst>
            </p:cNvPr>
            <p:cNvSpPr/>
            <p:nvPr/>
          </p:nvSpPr>
          <p:spPr>
            <a:xfrm>
              <a:off x="5715009" y="3000372"/>
              <a:ext cx="214313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9351AF76-8D69-4066-BC18-764F30361676}"/>
                </a:ext>
              </a:extLst>
            </p:cNvPr>
            <p:cNvSpPr/>
            <p:nvPr/>
          </p:nvSpPr>
          <p:spPr>
            <a:xfrm>
              <a:off x="5715009" y="3357562"/>
              <a:ext cx="214313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53CD60D7-8E1E-4DCD-9DA6-FA6CD61C7730}"/>
                </a:ext>
              </a:extLst>
            </p:cNvPr>
            <p:cNvSpPr/>
            <p:nvPr/>
          </p:nvSpPr>
          <p:spPr>
            <a:xfrm>
              <a:off x="5715009" y="3714752"/>
              <a:ext cx="214313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88695C76-AE9C-45E8-8DD5-639BE3143073}"/>
                </a:ext>
              </a:extLst>
            </p:cNvPr>
            <p:cNvSpPr/>
            <p:nvPr/>
          </p:nvSpPr>
          <p:spPr>
            <a:xfrm>
              <a:off x="5715009" y="4071942"/>
              <a:ext cx="214313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C9D81FAF-9CBE-4C16-BD3D-6E6BED3A8626}"/>
                </a:ext>
              </a:extLst>
            </p:cNvPr>
            <p:cNvSpPr/>
            <p:nvPr/>
          </p:nvSpPr>
          <p:spPr>
            <a:xfrm>
              <a:off x="5715009" y="4429132"/>
              <a:ext cx="214313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E0ACE95B-ABCB-4CB0-860C-8187649D4950}"/>
                </a:ext>
              </a:extLst>
            </p:cNvPr>
            <p:cNvSpPr/>
            <p:nvPr/>
          </p:nvSpPr>
          <p:spPr>
            <a:xfrm>
              <a:off x="5715009" y="4786322"/>
              <a:ext cx="214313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F07FC06B-C886-4C2A-ADEC-96CCB3F54903}"/>
                </a:ext>
              </a:extLst>
            </p:cNvPr>
            <p:cNvSpPr/>
            <p:nvPr/>
          </p:nvSpPr>
          <p:spPr>
            <a:xfrm>
              <a:off x="5715009" y="5143512"/>
              <a:ext cx="214313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3493DB2C-2E64-4FDA-BC05-A3793230EAD8}"/>
                </a:ext>
              </a:extLst>
            </p:cNvPr>
            <p:cNvSpPr/>
            <p:nvPr/>
          </p:nvSpPr>
          <p:spPr>
            <a:xfrm>
              <a:off x="5715009" y="5500702"/>
              <a:ext cx="214313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9EBF05C9-935F-4108-81C8-8CF73C3B8695}"/>
                </a:ext>
              </a:extLst>
            </p:cNvPr>
            <p:cNvSpPr/>
            <p:nvPr/>
          </p:nvSpPr>
          <p:spPr>
            <a:xfrm>
              <a:off x="5715009" y="5857892"/>
              <a:ext cx="214313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cxnSp>
          <p:nvCxnSpPr>
            <p:cNvPr id="551" name="Straight Arrow Connector 550">
              <a:extLst>
                <a:ext uri="{FF2B5EF4-FFF2-40B4-BE49-F238E27FC236}">
                  <a16:creationId xmlns:a16="http://schemas.microsoft.com/office/drawing/2014/main" id="{8ADCBB68-9B54-4B33-BE2D-2B25180A4B2B}"/>
                </a:ext>
              </a:extLst>
            </p:cNvPr>
            <p:cNvCxnSpPr>
              <a:stCxn id="317" idx="6"/>
              <a:endCxn id="330" idx="2"/>
            </p:cNvCxnSpPr>
            <p:nvPr/>
          </p:nvCxnSpPr>
          <p:spPr>
            <a:xfrm>
              <a:off x="5072066" y="1679563"/>
              <a:ext cx="64294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Straight Arrow Connector 552">
              <a:extLst>
                <a:ext uri="{FF2B5EF4-FFF2-40B4-BE49-F238E27FC236}">
                  <a16:creationId xmlns:a16="http://schemas.microsoft.com/office/drawing/2014/main" id="{0FA65594-367F-4F52-AC79-8C3DFAE8A35A}"/>
                </a:ext>
              </a:extLst>
            </p:cNvPr>
            <p:cNvCxnSpPr>
              <a:stCxn id="317" idx="6"/>
              <a:endCxn id="331" idx="2"/>
            </p:cNvCxnSpPr>
            <p:nvPr/>
          </p:nvCxnSpPr>
          <p:spPr>
            <a:xfrm>
              <a:off x="5072066" y="1679563"/>
              <a:ext cx="642943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Straight Arrow Connector 554">
              <a:extLst>
                <a:ext uri="{FF2B5EF4-FFF2-40B4-BE49-F238E27FC236}">
                  <a16:creationId xmlns:a16="http://schemas.microsoft.com/office/drawing/2014/main" id="{42CB33DE-ADD4-414C-B7B2-9B6492EF93C2}"/>
                </a:ext>
              </a:extLst>
            </p:cNvPr>
            <p:cNvCxnSpPr>
              <a:stCxn id="322" idx="6"/>
              <a:endCxn id="332" idx="2"/>
            </p:cNvCxnSpPr>
            <p:nvPr/>
          </p:nvCxnSpPr>
          <p:spPr>
            <a:xfrm flipV="1">
              <a:off x="5143505" y="2393943"/>
              <a:ext cx="571504" cy="107157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Straight Arrow Connector 556">
              <a:extLst>
                <a:ext uri="{FF2B5EF4-FFF2-40B4-BE49-F238E27FC236}">
                  <a16:creationId xmlns:a16="http://schemas.microsoft.com/office/drawing/2014/main" id="{B5108327-0A9F-48D2-875F-2D4D8B368D4D}"/>
                </a:ext>
              </a:extLst>
            </p:cNvPr>
            <p:cNvCxnSpPr>
              <a:stCxn id="322" idx="6"/>
              <a:endCxn id="333" idx="2"/>
            </p:cNvCxnSpPr>
            <p:nvPr/>
          </p:nvCxnSpPr>
          <p:spPr>
            <a:xfrm flipV="1">
              <a:off x="5143505" y="2751133"/>
              <a:ext cx="571504" cy="71438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Straight Arrow Connector 558">
              <a:extLst>
                <a:ext uri="{FF2B5EF4-FFF2-40B4-BE49-F238E27FC236}">
                  <a16:creationId xmlns:a16="http://schemas.microsoft.com/office/drawing/2014/main" id="{501D0FBB-F144-41E2-A3AD-DC21C4D238C5}"/>
                </a:ext>
              </a:extLst>
            </p:cNvPr>
            <p:cNvCxnSpPr>
              <a:stCxn id="322" idx="6"/>
              <a:endCxn id="334" idx="2"/>
            </p:cNvCxnSpPr>
            <p:nvPr/>
          </p:nvCxnSpPr>
          <p:spPr>
            <a:xfrm flipV="1">
              <a:off x="5143505" y="3108323"/>
              <a:ext cx="571504" cy="35719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Straight Arrow Connector 560">
              <a:extLst>
                <a:ext uri="{FF2B5EF4-FFF2-40B4-BE49-F238E27FC236}">
                  <a16:creationId xmlns:a16="http://schemas.microsoft.com/office/drawing/2014/main" id="{A0F42232-681D-4E4D-9AD8-5230D5128212}"/>
                </a:ext>
              </a:extLst>
            </p:cNvPr>
            <p:cNvCxnSpPr>
              <a:stCxn id="323" idx="6"/>
              <a:endCxn id="335" idx="2"/>
            </p:cNvCxnSpPr>
            <p:nvPr/>
          </p:nvCxnSpPr>
          <p:spPr>
            <a:xfrm flipV="1">
              <a:off x="5143505" y="3465513"/>
              <a:ext cx="571504" cy="357189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Arrow Connector 562">
              <a:extLst>
                <a:ext uri="{FF2B5EF4-FFF2-40B4-BE49-F238E27FC236}">
                  <a16:creationId xmlns:a16="http://schemas.microsoft.com/office/drawing/2014/main" id="{35416ECD-3A9A-4E07-9C42-254D2833D9BE}"/>
                </a:ext>
              </a:extLst>
            </p:cNvPr>
            <p:cNvCxnSpPr>
              <a:stCxn id="323" idx="6"/>
              <a:endCxn id="336" idx="2"/>
            </p:cNvCxnSpPr>
            <p:nvPr/>
          </p:nvCxnSpPr>
          <p:spPr>
            <a:xfrm>
              <a:off x="5072066" y="3822703"/>
              <a:ext cx="642943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Straight Arrow Connector 564">
              <a:extLst>
                <a:ext uri="{FF2B5EF4-FFF2-40B4-BE49-F238E27FC236}">
                  <a16:creationId xmlns:a16="http://schemas.microsoft.com/office/drawing/2014/main" id="{1C6816FE-DA53-412A-8347-7F0C00C93098}"/>
                </a:ext>
              </a:extLst>
            </p:cNvPr>
            <p:cNvCxnSpPr>
              <a:stCxn id="324" idx="6"/>
              <a:endCxn id="337" idx="2"/>
            </p:cNvCxnSpPr>
            <p:nvPr/>
          </p:nvCxnSpPr>
          <p:spPr>
            <a:xfrm>
              <a:off x="5072066" y="4179893"/>
              <a:ext cx="642943" cy="158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Straight Arrow Connector 566">
              <a:extLst>
                <a:ext uri="{FF2B5EF4-FFF2-40B4-BE49-F238E27FC236}">
                  <a16:creationId xmlns:a16="http://schemas.microsoft.com/office/drawing/2014/main" id="{976E2DD6-D596-4FDB-86F8-ABDEA4579EF1}"/>
                </a:ext>
              </a:extLst>
            </p:cNvPr>
            <p:cNvCxnSpPr>
              <a:stCxn id="324" idx="6"/>
              <a:endCxn id="338" idx="2"/>
            </p:cNvCxnSpPr>
            <p:nvPr/>
          </p:nvCxnSpPr>
          <p:spPr>
            <a:xfrm>
              <a:off x="5072066" y="4179893"/>
              <a:ext cx="642943" cy="357189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Straight Arrow Connector 568">
              <a:extLst>
                <a:ext uri="{FF2B5EF4-FFF2-40B4-BE49-F238E27FC236}">
                  <a16:creationId xmlns:a16="http://schemas.microsoft.com/office/drawing/2014/main" id="{D7EBB021-4B6C-43BD-8765-7CBFC254537C}"/>
                </a:ext>
              </a:extLst>
            </p:cNvPr>
            <p:cNvCxnSpPr>
              <a:stCxn id="326" idx="6"/>
              <a:endCxn id="339" idx="2"/>
            </p:cNvCxnSpPr>
            <p:nvPr/>
          </p:nvCxnSpPr>
          <p:spPr>
            <a:xfrm>
              <a:off x="5072066" y="4894273"/>
              <a:ext cx="642943" cy="158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Straight Arrow Connector 570">
              <a:extLst>
                <a:ext uri="{FF2B5EF4-FFF2-40B4-BE49-F238E27FC236}">
                  <a16:creationId xmlns:a16="http://schemas.microsoft.com/office/drawing/2014/main" id="{6FF4A483-FA5A-4433-A1CD-A893C8FE7821}"/>
                </a:ext>
              </a:extLst>
            </p:cNvPr>
            <p:cNvCxnSpPr>
              <a:stCxn id="326" idx="6"/>
              <a:endCxn id="340" idx="2"/>
            </p:cNvCxnSpPr>
            <p:nvPr/>
          </p:nvCxnSpPr>
          <p:spPr>
            <a:xfrm>
              <a:off x="5072066" y="4894273"/>
              <a:ext cx="642943" cy="357189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Straight Arrow Connector 572">
              <a:extLst>
                <a:ext uri="{FF2B5EF4-FFF2-40B4-BE49-F238E27FC236}">
                  <a16:creationId xmlns:a16="http://schemas.microsoft.com/office/drawing/2014/main" id="{78EB69AB-49FD-4F4D-9A3D-B9946DA399FB}"/>
                </a:ext>
              </a:extLst>
            </p:cNvPr>
            <p:cNvCxnSpPr>
              <a:stCxn id="328" idx="6"/>
              <a:endCxn id="341" idx="2"/>
            </p:cNvCxnSpPr>
            <p:nvPr/>
          </p:nvCxnSpPr>
          <p:spPr>
            <a:xfrm>
              <a:off x="5072066" y="5608653"/>
              <a:ext cx="642943" cy="158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Straight Arrow Connector 574">
              <a:extLst>
                <a:ext uri="{FF2B5EF4-FFF2-40B4-BE49-F238E27FC236}">
                  <a16:creationId xmlns:a16="http://schemas.microsoft.com/office/drawing/2014/main" id="{CD60883F-BA27-45AF-B275-86D16D632A5A}"/>
                </a:ext>
              </a:extLst>
            </p:cNvPr>
            <p:cNvCxnSpPr>
              <a:stCxn id="328" idx="6"/>
              <a:endCxn id="342" idx="2"/>
            </p:cNvCxnSpPr>
            <p:nvPr/>
          </p:nvCxnSpPr>
          <p:spPr>
            <a:xfrm>
              <a:off x="5072066" y="5608653"/>
              <a:ext cx="642943" cy="357189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479">
            <a:extLst>
              <a:ext uri="{FF2B5EF4-FFF2-40B4-BE49-F238E27FC236}">
                <a16:creationId xmlns:a16="http://schemas.microsoft.com/office/drawing/2014/main" id="{F646BA10-C518-4F8D-8047-B84AD92E9996}"/>
              </a:ext>
            </a:extLst>
          </p:cNvPr>
          <p:cNvGrpSpPr>
            <a:grpSpLocks/>
          </p:cNvGrpSpPr>
          <p:nvPr/>
        </p:nvGrpSpPr>
        <p:grpSpPr bwMode="auto">
          <a:xfrm>
            <a:off x="4786314" y="2035971"/>
            <a:ext cx="589360" cy="3375422"/>
            <a:chOff x="4857752" y="1571612"/>
            <a:chExt cx="785818" cy="4500594"/>
          </a:xfrm>
        </p:grpSpPr>
        <p:grpSp>
          <p:nvGrpSpPr>
            <p:cNvPr id="32784" name="Group 689">
              <a:extLst>
                <a:ext uri="{FF2B5EF4-FFF2-40B4-BE49-F238E27FC236}">
                  <a16:creationId xmlns:a16="http://schemas.microsoft.com/office/drawing/2014/main" id="{BC00E2F7-6429-4163-82D4-E87C27690C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57752" y="1571612"/>
              <a:ext cx="785818" cy="4500594"/>
              <a:chOff x="4357686" y="1571612"/>
              <a:chExt cx="785818" cy="4500594"/>
            </a:xfrm>
          </p:grpSpPr>
          <p:sp>
            <p:nvSpPr>
              <p:cNvPr id="317" name="Oval 316">
                <a:extLst>
                  <a:ext uri="{FF2B5EF4-FFF2-40B4-BE49-F238E27FC236}">
                    <a16:creationId xmlns:a16="http://schemas.microsoft.com/office/drawing/2014/main" id="{F9C4E58F-7FBA-42B5-A336-428DFDC233A7}"/>
                  </a:ext>
                </a:extLst>
              </p:cNvPr>
              <p:cNvSpPr/>
              <p:nvPr/>
            </p:nvSpPr>
            <p:spPr>
              <a:xfrm>
                <a:off x="4929190" y="1571612"/>
                <a:ext cx="214314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18" name="Oval 317">
                <a:extLst>
                  <a:ext uri="{FF2B5EF4-FFF2-40B4-BE49-F238E27FC236}">
                    <a16:creationId xmlns:a16="http://schemas.microsoft.com/office/drawing/2014/main" id="{2FB26867-8444-4FBA-B305-F04F2CFC1ADA}"/>
                  </a:ext>
                </a:extLst>
              </p:cNvPr>
              <p:cNvSpPr/>
              <p:nvPr/>
            </p:nvSpPr>
            <p:spPr>
              <a:xfrm>
                <a:off x="4929190" y="1928802"/>
                <a:ext cx="214314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19" name="Oval 318">
                <a:extLst>
                  <a:ext uri="{FF2B5EF4-FFF2-40B4-BE49-F238E27FC236}">
                    <a16:creationId xmlns:a16="http://schemas.microsoft.com/office/drawing/2014/main" id="{BDC0B1AA-78A8-4116-825A-E20BD1D92472}"/>
                  </a:ext>
                </a:extLst>
              </p:cNvPr>
              <p:cNvSpPr/>
              <p:nvPr/>
            </p:nvSpPr>
            <p:spPr>
              <a:xfrm>
                <a:off x="4929190" y="2285992"/>
                <a:ext cx="214314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20" name="Oval 319">
                <a:extLst>
                  <a:ext uri="{FF2B5EF4-FFF2-40B4-BE49-F238E27FC236}">
                    <a16:creationId xmlns:a16="http://schemas.microsoft.com/office/drawing/2014/main" id="{A4FF4E60-2446-4FE0-9F35-9AF1F6046950}"/>
                  </a:ext>
                </a:extLst>
              </p:cNvPr>
              <p:cNvSpPr/>
              <p:nvPr/>
            </p:nvSpPr>
            <p:spPr>
              <a:xfrm>
                <a:off x="4929190" y="2643182"/>
                <a:ext cx="214314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543244BE-9B6A-4678-8610-0C3523727D43}"/>
                  </a:ext>
                </a:extLst>
              </p:cNvPr>
              <p:cNvSpPr/>
              <p:nvPr/>
            </p:nvSpPr>
            <p:spPr>
              <a:xfrm>
                <a:off x="4929190" y="3000372"/>
                <a:ext cx="214314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22" name="Oval 321">
                <a:extLst>
                  <a:ext uri="{FF2B5EF4-FFF2-40B4-BE49-F238E27FC236}">
                    <a16:creationId xmlns:a16="http://schemas.microsoft.com/office/drawing/2014/main" id="{31B8E78C-CD7D-41EB-B839-2C9A4A170BDE}"/>
                  </a:ext>
                </a:extLst>
              </p:cNvPr>
              <p:cNvSpPr/>
              <p:nvPr/>
            </p:nvSpPr>
            <p:spPr>
              <a:xfrm>
                <a:off x="4929190" y="3357562"/>
                <a:ext cx="214314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23" name="Oval 322">
                <a:extLst>
                  <a:ext uri="{FF2B5EF4-FFF2-40B4-BE49-F238E27FC236}">
                    <a16:creationId xmlns:a16="http://schemas.microsoft.com/office/drawing/2014/main" id="{E2F57790-0035-4F03-8BFE-AD596F870A76}"/>
                  </a:ext>
                </a:extLst>
              </p:cNvPr>
              <p:cNvSpPr/>
              <p:nvPr/>
            </p:nvSpPr>
            <p:spPr>
              <a:xfrm>
                <a:off x="4929190" y="3714752"/>
                <a:ext cx="214314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24" name="Oval 323">
                <a:extLst>
                  <a:ext uri="{FF2B5EF4-FFF2-40B4-BE49-F238E27FC236}">
                    <a16:creationId xmlns:a16="http://schemas.microsoft.com/office/drawing/2014/main" id="{0C2869E4-5A79-49EE-BE98-4155FE89740D}"/>
                  </a:ext>
                </a:extLst>
              </p:cNvPr>
              <p:cNvSpPr/>
              <p:nvPr/>
            </p:nvSpPr>
            <p:spPr>
              <a:xfrm>
                <a:off x="4929190" y="4071942"/>
                <a:ext cx="214314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25" name="Oval 324">
                <a:extLst>
                  <a:ext uri="{FF2B5EF4-FFF2-40B4-BE49-F238E27FC236}">
                    <a16:creationId xmlns:a16="http://schemas.microsoft.com/office/drawing/2014/main" id="{282DC161-9609-43EC-8A5D-4BA88271B8E7}"/>
                  </a:ext>
                </a:extLst>
              </p:cNvPr>
              <p:cNvSpPr/>
              <p:nvPr/>
            </p:nvSpPr>
            <p:spPr>
              <a:xfrm>
                <a:off x="4929190" y="4429132"/>
                <a:ext cx="214314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26" name="Oval 325">
                <a:extLst>
                  <a:ext uri="{FF2B5EF4-FFF2-40B4-BE49-F238E27FC236}">
                    <a16:creationId xmlns:a16="http://schemas.microsoft.com/office/drawing/2014/main" id="{468FD83B-DA43-4A74-BD6C-0AF5BBAF9793}"/>
                  </a:ext>
                </a:extLst>
              </p:cNvPr>
              <p:cNvSpPr/>
              <p:nvPr/>
            </p:nvSpPr>
            <p:spPr>
              <a:xfrm>
                <a:off x="4929190" y="4786322"/>
                <a:ext cx="214314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27" name="Oval 326">
                <a:extLst>
                  <a:ext uri="{FF2B5EF4-FFF2-40B4-BE49-F238E27FC236}">
                    <a16:creationId xmlns:a16="http://schemas.microsoft.com/office/drawing/2014/main" id="{91DE2E22-9C70-4604-9AA5-5EAE51B04318}"/>
                  </a:ext>
                </a:extLst>
              </p:cNvPr>
              <p:cNvSpPr/>
              <p:nvPr/>
            </p:nvSpPr>
            <p:spPr>
              <a:xfrm>
                <a:off x="4929190" y="5143512"/>
                <a:ext cx="214314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28" name="Oval 327">
                <a:extLst>
                  <a:ext uri="{FF2B5EF4-FFF2-40B4-BE49-F238E27FC236}">
                    <a16:creationId xmlns:a16="http://schemas.microsoft.com/office/drawing/2014/main" id="{72A9452F-17A9-4D58-B51F-98253AB5460A}"/>
                  </a:ext>
                </a:extLst>
              </p:cNvPr>
              <p:cNvSpPr/>
              <p:nvPr/>
            </p:nvSpPr>
            <p:spPr>
              <a:xfrm>
                <a:off x="4929190" y="5500702"/>
                <a:ext cx="214314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29" name="Oval 328">
                <a:extLst>
                  <a:ext uri="{FF2B5EF4-FFF2-40B4-BE49-F238E27FC236}">
                    <a16:creationId xmlns:a16="http://schemas.microsoft.com/office/drawing/2014/main" id="{ED12249C-5081-481D-AEE2-FB700263AEE7}"/>
                  </a:ext>
                </a:extLst>
              </p:cNvPr>
              <p:cNvSpPr/>
              <p:nvPr/>
            </p:nvSpPr>
            <p:spPr>
              <a:xfrm>
                <a:off x="4929190" y="5857892"/>
                <a:ext cx="214314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cxnSp>
            <p:nvCxnSpPr>
              <p:cNvPr id="523" name="Straight Arrow Connector 522">
                <a:extLst>
                  <a:ext uri="{FF2B5EF4-FFF2-40B4-BE49-F238E27FC236}">
                    <a16:creationId xmlns:a16="http://schemas.microsoft.com/office/drawing/2014/main" id="{09402094-95C8-44DA-856E-D76A0DD61769}"/>
                  </a:ext>
                </a:extLst>
              </p:cNvPr>
              <p:cNvCxnSpPr>
                <a:stCxn id="305" idx="6"/>
                <a:endCxn id="317" idx="3"/>
              </p:cNvCxnSpPr>
              <p:nvPr/>
            </p:nvCxnSpPr>
            <p:spPr>
              <a:xfrm flipV="1">
                <a:off x="4357686" y="1754176"/>
                <a:ext cx="603254" cy="28257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5" name="Straight Arrow Connector 524">
                <a:extLst>
                  <a:ext uri="{FF2B5EF4-FFF2-40B4-BE49-F238E27FC236}">
                    <a16:creationId xmlns:a16="http://schemas.microsoft.com/office/drawing/2014/main" id="{68A3458E-ABB0-4CB6-8344-6E03C50BA3F3}"/>
                  </a:ext>
                </a:extLst>
              </p:cNvPr>
              <p:cNvCxnSpPr>
                <a:stCxn id="305" idx="6"/>
                <a:endCxn id="318" idx="2"/>
              </p:cNvCxnSpPr>
              <p:nvPr/>
            </p:nvCxnSpPr>
            <p:spPr>
              <a:xfrm>
                <a:off x="4357686" y="2036753"/>
                <a:ext cx="571504" cy="158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8" name="Straight Arrow Connector 527">
                <a:extLst>
                  <a:ext uri="{FF2B5EF4-FFF2-40B4-BE49-F238E27FC236}">
                    <a16:creationId xmlns:a16="http://schemas.microsoft.com/office/drawing/2014/main" id="{4CC1A822-8DF4-4436-AFBB-AA794E9E61B0}"/>
                  </a:ext>
                </a:extLst>
              </p:cNvPr>
              <p:cNvCxnSpPr>
                <a:stCxn id="306" idx="6"/>
                <a:endCxn id="319" idx="2"/>
              </p:cNvCxnSpPr>
              <p:nvPr/>
            </p:nvCxnSpPr>
            <p:spPr>
              <a:xfrm>
                <a:off x="4357686" y="2393943"/>
                <a:ext cx="571504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0" name="Straight Arrow Connector 529">
                <a:extLst>
                  <a:ext uri="{FF2B5EF4-FFF2-40B4-BE49-F238E27FC236}">
                    <a16:creationId xmlns:a16="http://schemas.microsoft.com/office/drawing/2014/main" id="{66CF987A-6928-4D93-94FE-80EB1A334FD2}"/>
                  </a:ext>
                </a:extLst>
              </p:cNvPr>
              <p:cNvCxnSpPr>
                <a:stCxn id="307" idx="6"/>
                <a:endCxn id="320" idx="2"/>
              </p:cNvCxnSpPr>
              <p:nvPr/>
            </p:nvCxnSpPr>
            <p:spPr>
              <a:xfrm>
                <a:off x="4357686" y="2751133"/>
                <a:ext cx="571504" cy="158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2" name="Straight Arrow Connector 531">
                <a:extLst>
                  <a:ext uri="{FF2B5EF4-FFF2-40B4-BE49-F238E27FC236}">
                    <a16:creationId xmlns:a16="http://schemas.microsoft.com/office/drawing/2014/main" id="{56499EBD-ECF4-4BD6-94D4-530641543B04}"/>
                  </a:ext>
                </a:extLst>
              </p:cNvPr>
              <p:cNvCxnSpPr>
                <a:stCxn id="312" idx="6"/>
                <a:endCxn id="328" idx="2"/>
              </p:cNvCxnSpPr>
              <p:nvPr/>
            </p:nvCxnSpPr>
            <p:spPr>
              <a:xfrm>
                <a:off x="4429124" y="4537082"/>
                <a:ext cx="500065" cy="107157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Straight Arrow Connector 535">
                <a:extLst>
                  <a:ext uri="{FF2B5EF4-FFF2-40B4-BE49-F238E27FC236}">
                    <a16:creationId xmlns:a16="http://schemas.microsoft.com/office/drawing/2014/main" id="{B92D221F-6AB9-49D5-AF61-5CB630AF8293}"/>
                  </a:ext>
                </a:extLst>
              </p:cNvPr>
              <p:cNvCxnSpPr>
                <a:stCxn id="310" idx="6"/>
                <a:endCxn id="322" idx="2"/>
              </p:cNvCxnSpPr>
              <p:nvPr/>
            </p:nvCxnSpPr>
            <p:spPr>
              <a:xfrm flipV="1">
                <a:off x="4429124" y="3465513"/>
                <a:ext cx="500065" cy="35718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8" name="Straight Arrow Connector 537">
                <a:extLst>
                  <a:ext uri="{FF2B5EF4-FFF2-40B4-BE49-F238E27FC236}">
                    <a16:creationId xmlns:a16="http://schemas.microsoft.com/office/drawing/2014/main" id="{53E01747-1515-4F5E-B1C6-228D7BCB14B2}"/>
                  </a:ext>
                </a:extLst>
              </p:cNvPr>
              <p:cNvCxnSpPr>
                <a:stCxn id="311" idx="6"/>
                <a:endCxn id="324" idx="2"/>
              </p:cNvCxnSpPr>
              <p:nvPr/>
            </p:nvCxnSpPr>
            <p:spPr>
              <a:xfrm>
                <a:off x="4429124" y="4179893"/>
                <a:ext cx="500065" cy="158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0" name="Straight Arrow Connector 539">
                <a:extLst>
                  <a:ext uri="{FF2B5EF4-FFF2-40B4-BE49-F238E27FC236}">
                    <a16:creationId xmlns:a16="http://schemas.microsoft.com/office/drawing/2014/main" id="{B18F0DBC-2781-4B52-8DC0-D78442F17F69}"/>
                  </a:ext>
                </a:extLst>
              </p:cNvPr>
              <p:cNvCxnSpPr>
                <a:stCxn id="311" idx="6"/>
                <a:endCxn id="325" idx="2"/>
              </p:cNvCxnSpPr>
              <p:nvPr/>
            </p:nvCxnSpPr>
            <p:spPr>
              <a:xfrm>
                <a:off x="4429124" y="4179893"/>
                <a:ext cx="500065" cy="35718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2" name="Straight Arrow Connector 541">
                <a:extLst>
                  <a:ext uri="{FF2B5EF4-FFF2-40B4-BE49-F238E27FC236}">
                    <a16:creationId xmlns:a16="http://schemas.microsoft.com/office/drawing/2014/main" id="{6AB4516C-0A28-4BB8-B397-84DF2B3CB2E3}"/>
                  </a:ext>
                </a:extLst>
              </p:cNvPr>
              <p:cNvCxnSpPr>
                <a:stCxn id="310" idx="6"/>
                <a:endCxn id="323" idx="2"/>
              </p:cNvCxnSpPr>
              <p:nvPr/>
            </p:nvCxnSpPr>
            <p:spPr>
              <a:xfrm>
                <a:off x="4429124" y="3822703"/>
                <a:ext cx="500065" cy="158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4" name="Straight Arrow Connector 543">
                <a:extLst>
                  <a:ext uri="{FF2B5EF4-FFF2-40B4-BE49-F238E27FC236}">
                    <a16:creationId xmlns:a16="http://schemas.microsoft.com/office/drawing/2014/main" id="{C1DB7E78-385E-4126-AEB3-DCBD8BC37EEB}"/>
                  </a:ext>
                </a:extLst>
              </p:cNvPr>
              <p:cNvCxnSpPr>
                <a:stCxn id="312" idx="6"/>
                <a:endCxn id="326" idx="2"/>
              </p:cNvCxnSpPr>
              <p:nvPr/>
            </p:nvCxnSpPr>
            <p:spPr>
              <a:xfrm>
                <a:off x="4429124" y="4537082"/>
                <a:ext cx="500065" cy="35719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6" name="Straight Arrow Connector 545">
                <a:extLst>
                  <a:ext uri="{FF2B5EF4-FFF2-40B4-BE49-F238E27FC236}">
                    <a16:creationId xmlns:a16="http://schemas.microsoft.com/office/drawing/2014/main" id="{42D4D56A-52F3-4ABC-8E35-E4D671A0AB3B}"/>
                  </a:ext>
                </a:extLst>
              </p:cNvPr>
              <p:cNvCxnSpPr>
                <a:stCxn id="312" idx="6"/>
                <a:endCxn id="327" idx="2"/>
              </p:cNvCxnSpPr>
              <p:nvPr/>
            </p:nvCxnSpPr>
            <p:spPr>
              <a:xfrm>
                <a:off x="4429124" y="4537082"/>
                <a:ext cx="500065" cy="71438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9" name="Straight Arrow Connector 548">
                <a:extLst>
                  <a:ext uri="{FF2B5EF4-FFF2-40B4-BE49-F238E27FC236}">
                    <a16:creationId xmlns:a16="http://schemas.microsoft.com/office/drawing/2014/main" id="{86EEF5E5-0489-4064-ABE2-0989E3C9C063}"/>
                  </a:ext>
                </a:extLst>
              </p:cNvPr>
              <p:cNvCxnSpPr>
                <a:stCxn id="313" idx="5"/>
                <a:endCxn id="329" idx="2"/>
              </p:cNvCxnSpPr>
              <p:nvPr/>
            </p:nvCxnSpPr>
            <p:spPr>
              <a:xfrm rot="16200000" flipH="1">
                <a:off x="4165597" y="5200663"/>
                <a:ext cx="995370" cy="5318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73" name="Straight Arrow Connector 472">
              <a:extLst>
                <a:ext uri="{FF2B5EF4-FFF2-40B4-BE49-F238E27FC236}">
                  <a16:creationId xmlns:a16="http://schemas.microsoft.com/office/drawing/2014/main" id="{BCC1D473-892A-44A6-A40C-4C1E4D278C5A}"/>
                </a:ext>
              </a:extLst>
            </p:cNvPr>
            <p:cNvCxnSpPr>
              <a:stCxn id="310" idx="6"/>
              <a:endCxn id="321" idx="2"/>
            </p:cNvCxnSpPr>
            <p:nvPr/>
          </p:nvCxnSpPr>
          <p:spPr>
            <a:xfrm flipV="1">
              <a:off x="4929190" y="3108323"/>
              <a:ext cx="500065" cy="71438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8" name="Rectangular Callout 477">
            <a:extLst>
              <a:ext uri="{FF2B5EF4-FFF2-40B4-BE49-F238E27FC236}">
                <a16:creationId xmlns:a16="http://schemas.microsoft.com/office/drawing/2014/main" id="{7991767B-B59C-4938-9932-0F0B7CA92E0B}"/>
              </a:ext>
            </a:extLst>
          </p:cNvPr>
          <p:cNvSpPr/>
          <p:nvPr/>
        </p:nvSpPr>
        <p:spPr>
          <a:xfrm>
            <a:off x="2696768" y="4661297"/>
            <a:ext cx="2464594" cy="857250"/>
          </a:xfrm>
          <a:prstGeom prst="wedgeRectCallout">
            <a:avLst>
              <a:gd name="adj1" fmla="val 11787"/>
              <a:gd name="adj2" fmla="val -12434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50" dirty="0">
                <a:solidFill>
                  <a:schemeClr val="tx1"/>
                </a:solidFill>
              </a:rPr>
              <a:t>The tree is not independent of the mutations. It becomes associated to the mutation under selection</a:t>
            </a:r>
          </a:p>
        </p:txBody>
      </p:sp>
      <p:sp>
        <p:nvSpPr>
          <p:cNvPr id="482" name="Rectangular Callout 481">
            <a:extLst>
              <a:ext uri="{FF2B5EF4-FFF2-40B4-BE49-F238E27FC236}">
                <a16:creationId xmlns:a16="http://schemas.microsoft.com/office/drawing/2014/main" id="{E926A580-61F5-4BBC-AA45-6872967A916E}"/>
              </a:ext>
            </a:extLst>
          </p:cNvPr>
          <p:cNvSpPr/>
          <p:nvPr/>
        </p:nvSpPr>
        <p:spPr>
          <a:xfrm>
            <a:off x="3554018" y="1714502"/>
            <a:ext cx="2464594" cy="964406"/>
          </a:xfrm>
          <a:prstGeom prst="wedgeRectCallout">
            <a:avLst>
              <a:gd name="adj1" fmla="val 23771"/>
              <a:gd name="adj2" fmla="val 12473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50" dirty="0">
                <a:solidFill>
                  <a:schemeClr val="tx1"/>
                </a:solidFill>
              </a:rPr>
              <a:t>Coalescences occur much faster than expected under W-F model before the mutation is fixed</a:t>
            </a:r>
          </a:p>
        </p:txBody>
      </p:sp>
      <p:sp>
        <p:nvSpPr>
          <p:cNvPr id="483" name="Rectangular Callout 482">
            <a:extLst>
              <a:ext uri="{FF2B5EF4-FFF2-40B4-BE49-F238E27FC236}">
                <a16:creationId xmlns:a16="http://schemas.microsoft.com/office/drawing/2014/main" id="{358EC424-55B4-4E80-BDA0-0366A8692EFB}"/>
              </a:ext>
            </a:extLst>
          </p:cNvPr>
          <p:cNvSpPr/>
          <p:nvPr/>
        </p:nvSpPr>
        <p:spPr>
          <a:xfrm>
            <a:off x="5268518" y="4929190"/>
            <a:ext cx="2464594" cy="964406"/>
          </a:xfrm>
          <a:prstGeom prst="wedgeRectCallout">
            <a:avLst>
              <a:gd name="adj1" fmla="val 12591"/>
              <a:gd name="adj2" fmla="val -1679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50" dirty="0">
                <a:solidFill>
                  <a:schemeClr val="tx1"/>
                </a:solidFill>
              </a:rPr>
              <a:t>After fixation, we go back to the W-F model under neutrality</a:t>
            </a:r>
          </a:p>
        </p:txBody>
      </p:sp>
      <p:sp>
        <p:nvSpPr>
          <p:cNvPr id="369" name="CuadroTexto 2"/>
          <p:cNvSpPr txBox="1">
            <a:spLocks noGrp="1"/>
          </p:cNvSpPr>
          <p:nvPr>
            <p:ph type="title"/>
          </p:nvPr>
        </p:nvSpPr>
        <p:spPr>
          <a:xfrm>
            <a:off x="458272" y="813882"/>
            <a:ext cx="8227457" cy="842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s-ES" sz="2100" dirty="0">
                <a:solidFill>
                  <a:srgbClr val="EC6C6A"/>
                </a:solidFill>
                <a:latin typeface="DIN Alternate Bold"/>
                <a:cs typeface="DIN Alternate Bold"/>
              </a:rPr>
              <a:t>GOING BEYOND WRIGHT-FISHER</a:t>
            </a:r>
            <a:br>
              <a:rPr lang="es-ES" sz="2100" dirty="0">
                <a:solidFill>
                  <a:srgbClr val="EC6C6A"/>
                </a:solidFill>
                <a:latin typeface="DIN Alternate Bold"/>
                <a:cs typeface="DIN Alternate Bold"/>
              </a:rPr>
            </a:br>
            <a:r>
              <a:rPr lang="es-ES" sz="2100" dirty="0">
                <a:solidFill>
                  <a:srgbClr val="EC6C6A"/>
                </a:solidFill>
                <a:latin typeface="DIN Alternate Bold"/>
                <a:cs typeface="DIN Alternate Bold"/>
              </a:rPr>
              <a:t>SELECTION AND COALESCENCE</a:t>
            </a:r>
            <a:endParaRPr lang="es-ES" sz="1800" dirty="0">
              <a:solidFill>
                <a:srgbClr val="EC6C6A"/>
              </a:solidFill>
              <a:latin typeface="DIN Alternate Bold"/>
              <a:cs typeface="DIN Alternate Bold"/>
            </a:endParaRPr>
          </a:p>
        </p:txBody>
      </p:sp>
    </p:spTree>
    <p:extLst>
      <p:ext uri="{BB962C8B-B14F-4D97-AF65-F5344CB8AC3E}">
        <p14:creationId xmlns:p14="http://schemas.microsoft.com/office/powerpoint/2010/main" val="236332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47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4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48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48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8" grpId="0" build="allAtOnce" animBg="1"/>
      <p:bldP spid="482" grpId="0" build="allAtOnce" animBg="1"/>
      <p:bldP spid="483" grpId="0" build="allAtOnce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172EB660-B6BB-4BB4-8E69-A681CAE6B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Coalescence under strong selection</a:t>
            </a:r>
          </a:p>
        </p:txBody>
      </p:sp>
      <p:grpSp>
        <p:nvGrpSpPr>
          <p:cNvPr id="33795" name="Group 368">
            <a:extLst>
              <a:ext uri="{FF2B5EF4-FFF2-40B4-BE49-F238E27FC236}">
                <a16:creationId xmlns:a16="http://schemas.microsoft.com/office/drawing/2014/main" id="{1C0D6B48-A8CF-45CE-AD3D-73E8843569FD}"/>
              </a:ext>
            </a:extLst>
          </p:cNvPr>
          <p:cNvGrpSpPr>
            <a:grpSpLocks/>
          </p:cNvGrpSpPr>
          <p:nvPr/>
        </p:nvGrpSpPr>
        <p:grpSpPr bwMode="auto">
          <a:xfrm>
            <a:off x="1946674" y="2035971"/>
            <a:ext cx="5250656" cy="3375422"/>
            <a:chOff x="1071538" y="1571612"/>
            <a:chExt cx="7000924" cy="4500594"/>
          </a:xfrm>
        </p:grpSpPr>
        <p:grpSp>
          <p:nvGrpSpPr>
            <p:cNvPr id="33798" name="Group 692">
              <a:extLst>
                <a:ext uri="{FF2B5EF4-FFF2-40B4-BE49-F238E27FC236}">
                  <a16:creationId xmlns:a16="http://schemas.microsoft.com/office/drawing/2014/main" id="{CB2308A4-E07D-4459-9437-1D7A95DC99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43768" y="1571612"/>
              <a:ext cx="928694" cy="4500594"/>
              <a:chOff x="6643702" y="1571612"/>
              <a:chExt cx="928694" cy="4500594"/>
            </a:xfrm>
          </p:grpSpPr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7962376D-B04C-4DCD-9F4E-7A95F64A879C}"/>
                  </a:ext>
                </a:extLst>
              </p:cNvPr>
              <p:cNvSpPr/>
              <p:nvPr/>
            </p:nvSpPr>
            <p:spPr>
              <a:xfrm>
                <a:off x="7358081" y="1571612"/>
                <a:ext cx="214314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0348662E-F50F-477A-A0E2-66E9264B546D}"/>
                  </a:ext>
                </a:extLst>
              </p:cNvPr>
              <p:cNvSpPr/>
              <p:nvPr/>
            </p:nvSpPr>
            <p:spPr>
              <a:xfrm>
                <a:off x="7358081" y="1928802"/>
                <a:ext cx="214314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FC80BB79-6652-473A-AC16-5FB6C688E346}"/>
                  </a:ext>
                </a:extLst>
              </p:cNvPr>
              <p:cNvSpPr/>
              <p:nvPr/>
            </p:nvSpPr>
            <p:spPr>
              <a:xfrm>
                <a:off x="7358081" y="2285992"/>
                <a:ext cx="214314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59" name="Oval 358">
                <a:extLst>
                  <a:ext uri="{FF2B5EF4-FFF2-40B4-BE49-F238E27FC236}">
                    <a16:creationId xmlns:a16="http://schemas.microsoft.com/office/drawing/2014/main" id="{2F0F1BE5-16AB-439D-9C6C-D6971F117B9F}"/>
                  </a:ext>
                </a:extLst>
              </p:cNvPr>
              <p:cNvSpPr/>
              <p:nvPr/>
            </p:nvSpPr>
            <p:spPr>
              <a:xfrm>
                <a:off x="7358081" y="2643182"/>
                <a:ext cx="214314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49138CFD-64B5-402D-8346-33934EF4960B}"/>
                  </a:ext>
                </a:extLst>
              </p:cNvPr>
              <p:cNvSpPr/>
              <p:nvPr/>
            </p:nvSpPr>
            <p:spPr>
              <a:xfrm>
                <a:off x="7358081" y="3000372"/>
                <a:ext cx="214314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399E000A-5A43-4F08-ABDC-B931CB250D6A}"/>
                  </a:ext>
                </a:extLst>
              </p:cNvPr>
              <p:cNvSpPr/>
              <p:nvPr/>
            </p:nvSpPr>
            <p:spPr>
              <a:xfrm>
                <a:off x="7358081" y="3357562"/>
                <a:ext cx="214314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62" name="Oval 361">
                <a:extLst>
                  <a:ext uri="{FF2B5EF4-FFF2-40B4-BE49-F238E27FC236}">
                    <a16:creationId xmlns:a16="http://schemas.microsoft.com/office/drawing/2014/main" id="{FAE93CAB-FD35-4DA3-B930-5277612286BF}"/>
                  </a:ext>
                </a:extLst>
              </p:cNvPr>
              <p:cNvSpPr/>
              <p:nvPr/>
            </p:nvSpPr>
            <p:spPr>
              <a:xfrm>
                <a:off x="7358081" y="3714752"/>
                <a:ext cx="214314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63" name="Oval 362">
                <a:extLst>
                  <a:ext uri="{FF2B5EF4-FFF2-40B4-BE49-F238E27FC236}">
                    <a16:creationId xmlns:a16="http://schemas.microsoft.com/office/drawing/2014/main" id="{76563336-A4F6-48FE-8FCD-894121F99D29}"/>
                  </a:ext>
                </a:extLst>
              </p:cNvPr>
              <p:cNvSpPr/>
              <p:nvPr/>
            </p:nvSpPr>
            <p:spPr>
              <a:xfrm>
                <a:off x="7358081" y="4071942"/>
                <a:ext cx="214314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64" name="Oval 363">
                <a:extLst>
                  <a:ext uri="{FF2B5EF4-FFF2-40B4-BE49-F238E27FC236}">
                    <a16:creationId xmlns:a16="http://schemas.microsoft.com/office/drawing/2014/main" id="{A0455D2B-229D-4DE8-9FC4-34105A864A75}"/>
                  </a:ext>
                </a:extLst>
              </p:cNvPr>
              <p:cNvSpPr/>
              <p:nvPr/>
            </p:nvSpPr>
            <p:spPr>
              <a:xfrm>
                <a:off x="7358081" y="4429132"/>
                <a:ext cx="214314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65" name="Oval 364">
                <a:extLst>
                  <a:ext uri="{FF2B5EF4-FFF2-40B4-BE49-F238E27FC236}">
                    <a16:creationId xmlns:a16="http://schemas.microsoft.com/office/drawing/2014/main" id="{E366FCCB-FE40-43A7-B599-CF0E26B1CD1A}"/>
                  </a:ext>
                </a:extLst>
              </p:cNvPr>
              <p:cNvSpPr/>
              <p:nvPr/>
            </p:nvSpPr>
            <p:spPr>
              <a:xfrm>
                <a:off x="7358081" y="4786322"/>
                <a:ext cx="214314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66" name="Oval 365">
                <a:extLst>
                  <a:ext uri="{FF2B5EF4-FFF2-40B4-BE49-F238E27FC236}">
                    <a16:creationId xmlns:a16="http://schemas.microsoft.com/office/drawing/2014/main" id="{C8E3849B-330D-40FC-B5A6-ADA2301EFB25}"/>
                  </a:ext>
                </a:extLst>
              </p:cNvPr>
              <p:cNvSpPr/>
              <p:nvPr/>
            </p:nvSpPr>
            <p:spPr>
              <a:xfrm>
                <a:off x="7358081" y="5143512"/>
                <a:ext cx="214314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67" name="Oval 366">
                <a:extLst>
                  <a:ext uri="{FF2B5EF4-FFF2-40B4-BE49-F238E27FC236}">
                    <a16:creationId xmlns:a16="http://schemas.microsoft.com/office/drawing/2014/main" id="{B2F3BB7E-D89D-4D1F-8E19-E1CFA27AF900}"/>
                  </a:ext>
                </a:extLst>
              </p:cNvPr>
              <p:cNvSpPr/>
              <p:nvPr/>
            </p:nvSpPr>
            <p:spPr>
              <a:xfrm>
                <a:off x="7358081" y="5500702"/>
                <a:ext cx="214314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68" name="Oval 367">
                <a:extLst>
                  <a:ext uri="{FF2B5EF4-FFF2-40B4-BE49-F238E27FC236}">
                    <a16:creationId xmlns:a16="http://schemas.microsoft.com/office/drawing/2014/main" id="{9977A004-3504-44E4-943A-2FF04C867097}"/>
                  </a:ext>
                </a:extLst>
              </p:cNvPr>
              <p:cNvSpPr/>
              <p:nvPr/>
            </p:nvSpPr>
            <p:spPr>
              <a:xfrm>
                <a:off x="7358081" y="5857892"/>
                <a:ext cx="214314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cxnSp>
            <p:nvCxnSpPr>
              <p:cNvPr id="607" name="Straight Arrow Connector 606">
                <a:extLst>
                  <a:ext uri="{FF2B5EF4-FFF2-40B4-BE49-F238E27FC236}">
                    <a16:creationId xmlns:a16="http://schemas.microsoft.com/office/drawing/2014/main" id="{3BBCA637-CDD1-491C-A5B2-1054C8ABF31E}"/>
                  </a:ext>
                </a:extLst>
              </p:cNvPr>
              <p:cNvCxnSpPr>
                <a:stCxn id="343" idx="6"/>
                <a:endCxn id="356" idx="2"/>
              </p:cNvCxnSpPr>
              <p:nvPr/>
            </p:nvCxnSpPr>
            <p:spPr>
              <a:xfrm>
                <a:off x="6643701" y="1679563"/>
                <a:ext cx="714380" cy="158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9" name="Straight Arrow Connector 608">
                <a:extLst>
                  <a:ext uri="{FF2B5EF4-FFF2-40B4-BE49-F238E27FC236}">
                    <a16:creationId xmlns:a16="http://schemas.microsoft.com/office/drawing/2014/main" id="{FD763E88-30E6-4E30-95B1-CF4A1896DE58}"/>
                  </a:ext>
                </a:extLst>
              </p:cNvPr>
              <p:cNvCxnSpPr>
                <a:stCxn id="345" idx="6"/>
                <a:endCxn id="357" idx="2"/>
              </p:cNvCxnSpPr>
              <p:nvPr/>
            </p:nvCxnSpPr>
            <p:spPr>
              <a:xfrm flipV="1">
                <a:off x="6643701" y="2036753"/>
                <a:ext cx="714380" cy="35718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1" name="Straight Arrow Connector 610">
                <a:extLst>
                  <a:ext uri="{FF2B5EF4-FFF2-40B4-BE49-F238E27FC236}">
                    <a16:creationId xmlns:a16="http://schemas.microsoft.com/office/drawing/2014/main" id="{839965BA-30F3-4BBC-B9D4-7DE1A242E73E}"/>
                  </a:ext>
                </a:extLst>
              </p:cNvPr>
              <p:cNvCxnSpPr>
                <a:stCxn id="345" idx="6"/>
                <a:endCxn id="358" idx="2"/>
              </p:cNvCxnSpPr>
              <p:nvPr/>
            </p:nvCxnSpPr>
            <p:spPr>
              <a:xfrm>
                <a:off x="6643701" y="2393943"/>
                <a:ext cx="714380" cy="158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3" name="Straight Arrow Connector 612">
                <a:extLst>
                  <a:ext uri="{FF2B5EF4-FFF2-40B4-BE49-F238E27FC236}">
                    <a16:creationId xmlns:a16="http://schemas.microsoft.com/office/drawing/2014/main" id="{D4B982AB-7342-44F1-902B-B37DDF241420}"/>
                  </a:ext>
                </a:extLst>
              </p:cNvPr>
              <p:cNvCxnSpPr>
                <a:stCxn id="345" idx="6"/>
                <a:endCxn id="359" idx="2"/>
              </p:cNvCxnSpPr>
              <p:nvPr/>
            </p:nvCxnSpPr>
            <p:spPr>
              <a:xfrm>
                <a:off x="6643701" y="2393943"/>
                <a:ext cx="714380" cy="35719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5" name="Straight Arrow Connector 614">
                <a:extLst>
                  <a:ext uri="{FF2B5EF4-FFF2-40B4-BE49-F238E27FC236}">
                    <a16:creationId xmlns:a16="http://schemas.microsoft.com/office/drawing/2014/main" id="{6BABDFC8-6203-4840-BFB3-2DC63C560386}"/>
                  </a:ext>
                </a:extLst>
              </p:cNvPr>
              <p:cNvCxnSpPr>
                <a:stCxn id="347" idx="6"/>
                <a:endCxn id="360" idx="2"/>
              </p:cNvCxnSpPr>
              <p:nvPr/>
            </p:nvCxnSpPr>
            <p:spPr>
              <a:xfrm>
                <a:off x="6643701" y="3108323"/>
                <a:ext cx="714380" cy="158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7" name="Straight Arrow Connector 616">
                <a:extLst>
                  <a:ext uri="{FF2B5EF4-FFF2-40B4-BE49-F238E27FC236}">
                    <a16:creationId xmlns:a16="http://schemas.microsoft.com/office/drawing/2014/main" id="{DD913638-74A8-4A0B-83E5-5AE6BB8A0C61}"/>
                  </a:ext>
                </a:extLst>
              </p:cNvPr>
              <p:cNvCxnSpPr>
                <a:stCxn id="349" idx="6"/>
                <a:endCxn id="361" idx="2"/>
              </p:cNvCxnSpPr>
              <p:nvPr/>
            </p:nvCxnSpPr>
            <p:spPr>
              <a:xfrm flipV="1">
                <a:off x="6643701" y="3465513"/>
                <a:ext cx="714380" cy="35718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9" name="Straight Arrow Connector 618">
                <a:extLst>
                  <a:ext uri="{FF2B5EF4-FFF2-40B4-BE49-F238E27FC236}">
                    <a16:creationId xmlns:a16="http://schemas.microsoft.com/office/drawing/2014/main" id="{4F680FC1-7E1C-47E7-99A4-F79562192F2A}"/>
                  </a:ext>
                </a:extLst>
              </p:cNvPr>
              <p:cNvCxnSpPr>
                <a:stCxn id="349" idx="6"/>
                <a:endCxn id="362" idx="2"/>
              </p:cNvCxnSpPr>
              <p:nvPr/>
            </p:nvCxnSpPr>
            <p:spPr>
              <a:xfrm>
                <a:off x="6643701" y="3822703"/>
                <a:ext cx="714380" cy="158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1" name="Straight Arrow Connector 620">
                <a:extLst>
                  <a:ext uri="{FF2B5EF4-FFF2-40B4-BE49-F238E27FC236}">
                    <a16:creationId xmlns:a16="http://schemas.microsoft.com/office/drawing/2014/main" id="{7B0CA705-D120-4435-A5F8-14EB1CD5FA9F}"/>
                  </a:ext>
                </a:extLst>
              </p:cNvPr>
              <p:cNvCxnSpPr>
                <a:stCxn id="351" idx="6"/>
                <a:endCxn id="363" idx="2"/>
              </p:cNvCxnSpPr>
              <p:nvPr/>
            </p:nvCxnSpPr>
            <p:spPr>
              <a:xfrm flipV="1">
                <a:off x="6643701" y="4179893"/>
                <a:ext cx="714380" cy="35718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3" name="Straight Arrow Connector 622">
                <a:extLst>
                  <a:ext uri="{FF2B5EF4-FFF2-40B4-BE49-F238E27FC236}">
                    <a16:creationId xmlns:a16="http://schemas.microsoft.com/office/drawing/2014/main" id="{80677B4D-E981-430B-BCC7-7556FD147D6C}"/>
                  </a:ext>
                </a:extLst>
              </p:cNvPr>
              <p:cNvCxnSpPr>
                <a:stCxn id="351" idx="6"/>
                <a:endCxn id="364" idx="2"/>
              </p:cNvCxnSpPr>
              <p:nvPr/>
            </p:nvCxnSpPr>
            <p:spPr>
              <a:xfrm>
                <a:off x="6643701" y="4537082"/>
                <a:ext cx="714380" cy="158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5" name="Straight Arrow Connector 624">
                <a:extLst>
                  <a:ext uri="{FF2B5EF4-FFF2-40B4-BE49-F238E27FC236}">
                    <a16:creationId xmlns:a16="http://schemas.microsoft.com/office/drawing/2014/main" id="{9EE4E6A9-2839-4C02-BCD9-2B85ED3D8B3B}"/>
                  </a:ext>
                </a:extLst>
              </p:cNvPr>
              <p:cNvCxnSpPr>
                <a:stCxn id="352" idx="6"/>
                <a:endCxn id="365" idx="2"/>
              </p:cNvCxnSpPr>
              <p:nvPr/>
            </p:nvCxnSpPr>
            <p:spPr>
              <a:xfrm>
                <a:off x="6643701" y="4894273"/>
                <a:ext cx="714380" cy="158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7" name="Straight Arrow Connector 626">
                <a:extLst>
                  <a:ext uri="{FF2B5EF4-FFF2-40B4-BE49-F238E27FC236}">
                    <a16:creationId xmlns:a16="http://schemas.microsoft.com/office/drawing/2014/main" id="{6B433537-CB37-44D7-95A7-4B6FC07C240F}"/>
                  </a:ext>
                </a:extLst>
              </p:cNvPr>
              <p:cNvCxnSpPr>
                <a:stCxn id="354" idx="6"/>
                <a:endCxn id="368" idx="3"/>
              </p:cNvCxnSpPr>
              <p:nvPr/>
            </p:nvCxnSpPr>
            <p:spPr>
              <a:xfrm>
                <a:off x="6643701" y="5608653"/>
                <a:ext cx="746130" cy="431803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9" name="Straight Arrow Connector 628">
                <a:extLst>
                  <a:ext uri="{FF2B5EF4-FFF2-40B4-BE49-F238E27FC236}">
                    <a16:creationId xmlns:a16="http://schemas.microsoft.com/office/drawing/2014/main" id="{D2DA97DA-C481-40FA-A41D-4829266B8F50}"/>
                  </a:ext>
                </a:extLst>
              </p:cNvPr>
              <p:cNvCxnSpPr>
                <a:stCxn id="354" idx="6"/>
                <a:endCxn id="366" idx="2"/>
              </p:cNvCxnSpPr>
              <p:nvPr/>
            </p:nvCxnSpPr>
            <p:spPr>
              <a:xfrm flipV="1">
                <a:off x="6643701" y="5251462"/>
                <a:ext cx="714380" cy="35719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1" name="Straight Arrow Connector 630">
                <a:extLst>
                  <a:ext uri="{FF2B5EF4-FFF2-40B4-BE49-F238E27FC236}">
                    <a16:creationId xmlns:a16="http://schemas.microsoft.com/office/drawing/2014/main" id="{A83F0D38-3A67-4C14-B365-A173ADD4E394}"/>
                  </a:ext>
                </a:extLst>
              </p:cNvPr>
              <p:cNvCxnSpPr>
                <a:stCxn id="354" idx="6"/>
                <a:endCxn id="367" idx="2"/>
              </p:cNvCxnSpPr>
              <p:nvPr/>
            </p:nvCxnSpPr>
            <p:spPr>
              <a:xfrm>
                <a:off x="6643701" y="5608653"/>
                <a:ext cx="714380" cy="158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799" name="Group 631">
              <a:extLst>
                <a:ext uri="{FF2B5EF4-FFF2-40B4-BE49-F238E27FC236}">
                  <a16:creationId xmlns:a16="http://schemas.microsoft.com/office/drawing/2014/main" id="{54037489-FCB9-4036-83D0-E9C6EF8DC0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1538" y="1571612"/>
              <a:ext cx="214314" cy="4500594"/>
              <a:chOff x="571472" y="1571612"/>
              <a:chExt cx="214314" cy="4500594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82B0CCD-161D-4A2E-8675-72211C31F653}"/>
                  </a:ext>
                </a:extLst>
              </p:cNvPr>
              <p:cNvSpPr/>
              <p:nvPr/>
            </p:nvSpPr>
            <p:spPr>
              <a:xfrm>
                <a:off x="571472" y="1571612"/>
                <a:ext cx="214313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68492CD-55E0-4829-99D8-E859346F97A8}"/>
                  </a:ext>
                </a:extLst>
              </p:cNvPr>
              <p:cNvSpPr/>
              <p:nvPr/>
            </p:nvSpPr>
            <p:spPr>
              <a:xfrm>
                <a:off x="571472" y="1928802"/>
                <a:ext cx="214313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009F814F-D668-4E0F-8130-EA5138A2102A}"/>
                  </a:ext>
                </a:extLst>
              </p:cNvPr>
              <p:cNvSpPr/>
              <p:nvPr/>
            </p:nvSpPr>
            <p:spPr>
              <a:xfrm>
                <a:off x="571472" y="2285992"/>
                <a:ext cx="214313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D5CD9677-3E28-49AB-BCD8-11638B0532E0}"/>
                  </a:ext>
                </a:extLst>
              </p:cNvPr>
              <p:cNvSpPr/>
              <p:nvPr/>
            </p:nvSpPr>
            <p:spPr>
              <a:xfrm>
                <a:off x="571472" y="2643182"/>
                <a:ext cx="214313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EFCE9F3-7CD9-4DEE-8FB8-809B3EC205C4}"/>
                  </a:ext>
                </a:extLst>
              </p:cNvPr>
              <p:cNvSpPr/>
              <p:nvPr/>
            </p:nvSpPr>
            <p:spPr>
              <a:xfrm>
                <a:off x="571472" y="3000372"/>
                <a:ext cx="214313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D029D70-EAE9-46BE-AC60-86F2213FE9F1}"/>
                  </a:ext>
                </a:extLst>
              </p:cNvPr>
              <p:cNvSpPr/>
              <p:nvPr/>
            </p:nvSpPr>
            <p:spPr>
              <a:xfrm>
                <a:off x="571472" y="3357562"/>
                <a:ext cx="214313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9702409-584B-4C3A-A581-F75DD469F068}"/>
                  </a:ext>
                </a:extLst>
              </p:cNvPr>
              <p:cNvSpPr/>
              <p:nvPr/>
            </p:nvSpPr>
            <p:spPr>
              <a:xfrm>
                <a:off x="571472" y="3714752"/>
                <a:ext cx="214313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C6B2832-9813-4130-B527-377957974BC5}"/>
                  </a:ext>
                </a:extLst>
              </p:cNvPr>
              <p:cNvSpPr/>
              <p:nvPr/>
            </p:nvSpPr>
            <p:spPr>
              <a:xfrm>
                <a:off x="571472" y="4071942"/>
                <a:ext cx="214313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52DF76F-4340-4C85-A9CF-94C690C0C8CF}"/>
                  </a:ext>
                </a:extLst>
              </p:cNvPr>
              <p:cNvSpPr/>
              <p:nvPr/>
            </p:nvSpPr>
            <p:spPr>
              <a:xfrm>
                <a:off x="571472" y="4429132"/>
                <a:ext cx="214313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1CBB10E-9741-4059-B5BC-915270CBB048}"/>
                  </a:ext>
                </a:extLst>
              </p:cNvPr>
              <p:cNvSpPr/>
              <p:nvPr/>
            </p:nvSpPr>
            <p:spPr>
              <a:xfrm>
                <a:off x="571472" y="4786322"/>
                <a:ext cx="214313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5BAFDF0-492F-47FD-9A94-172513786A33}"/>
                  </a:ext>
                </a:extLst>
              </p:cNvPr>
              <p:cNvSpPr/>
              <p:nvPr/>
            </p:nvSpPr>
            <p:spPr>
              <a:xfrm>
                <a:off x="571472" y="5143512"/>
                <a:ext cx="214313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B32F0B6-0FF0-4FE6-B465-D0F9E1711B8C}"/>
                  </a:ext>
                </a:extLst>
              </p:cNvPr>
              <p:cNvSpPr/>
              <p:nvPr/>
            </p:nvSpPr>
            <p:spPr>
              <a:xfrm>
                <a:off x="571472" y="5500702"/>
                <a:ext cx="214313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DCD32F9-AA22-4841-AF25-3C6F88424286}"/>
                  </a:ext>
                </a:extLst>
              </p:cNvPr>
              <p:cNvSpPr/>
              <p:nvPr/>
            </p:nvSpPr>
            <p:spPr>
              <a:xfrm>
                <a:off x="571472" y="5857892"/>
                <a:ext cx="214313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</p:grpSp>
        <p:grpSp>
          <p:nvGrpSpPr>
            <p:cNvPr id="33800" name="Group 632">
              <a:extLst>
                <a:ext uri="{FF2B5EF4-FFF2-40B4-BE49-F238E27FC236}">
                  <a16:creationId xmlns:a16="http://schemas.microsoft.com/office/drawing/2014/main" id="{3379BE33-4762-4FFF-AF50-A6DE3AFD16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3028" y="1571612"/>
              <a:ext cx="817204" cy="4500594"/>
              <a:chOff x="682962" y="1571612"/>
              <a:chExt cx="817204" cy="4500594"/>
            </a:xfrm>
          </p:grpSpPr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A03DDB58-6F06-4A06-B94B-A60C48D9A5EF}"/>
                  </a:ext>
                </a:extLst>
              </p:cNvPr>
              <p:cNvSpPr/>
              <p:nvPr/>
            </p:nvSpPr>
            <p:spPr>
              <a:xfrm>
                <a:off x="1285852" y="1571612"/>
                <a:ext cx="214314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CDD7B364-D57E-46CD-94E0-3FED49B6528F}"/>
                  </a:ext>
                </a:extLst>
              </p:cNvPr>
              <p:cNvSpPr/>
              <p:nvPr/>
            </p:nvSpPr>
            <p:spPr>
              <a:xfrm>
                <a:off x="1285852" y="1928802"/>
                <a:ext cx="214314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6039A109-15F5-4A42-BB3D-5C48E9C54BA1}"/>
                  </a:ext>
                </a:extLst>
              </p:cNvPr>
              <p:cNvSpPr/>
              <p:nvPr/>
            </p:nvSpPr>
            <p:spPr>
              <a:xfrm>
                <a:off x="1285852" y="2285992"/>
                <a:ext cx="214314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ED768417-8288-4C0E-B0FB-B38A063373B8}"/>
                  </a:ext>
                </a:extLst>
              </p:cNvPr>
              <p:cNvSpPr/>
              <p:nvPr/>
            </p:nvSpPr>
            <p:spPr>
              <a:xfrm>
                <a:off x="1285852" y="2643182"/>
                <a:ext cx="214314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3A3E7C8B-1DDA-4E55-8235-117119218EC5}"/>
                  </a:ext>
                </a:extLst>
              </p:cNvPr>
              <p:cNvSpPr/>
              <p:nvPr/>
            </p:nvSpPr>
            <p:spPr>
              <a:xfrm>
                <a:off x="1285852" y="3000372"/>
                <a:ext cx="214314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A08C2229-4D2E-4DFC-BF19-99AEE8D85A73}"/>
                  </a:ext>
                </a:extLst>
              </p:cNvPr>
              <p:cNvSpPr/>
              <p:nvPr/>
            </p:nvSpPr>
            <p:spPr>
              <a:xfrm>
                <a:off x="1285852" y="3357562"/>
                <a:ext cx="214314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A7CD3295-01AA-4DBD-B8FA-B88EB0A04D75}"/>
                  </a:ext>
                </a:extLst>
              </p:cNvPr>
              <p:cNvSpPr/>
              <p:nvPr/>
            </p:nvSpPr>
            <p:spPr>
              <a:xfrm>
                <a:off x="1285852" y="3714752"/>
                <a:ext cx="214314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7F54FDE8-FFEC-4DA5-93B9-6F78E7B927A1}"/>
                  </a:ext>
                </a:extLst>
              </p:cNvPr>
              <p:cNvSpPr/>
              <p:nvPr/>
            </p:nvSpPr>
            <p:spPr>
              <a:xfrm>
                <a:off x="1285852" y="4071942"/>
                <a:ext cx="214314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F2A9C406-23DC-4283-A71A-1880F5716FB8}"/>
                  </a:ext>
                </a:extLst>
              </p:cNvPr>
              <p:cNvSpPr/>
              <p:nvPr/>
            </p:nvSpPr>
            <p:spPr>
              <a:xfrm>
                <a:off x="1285852" y="4429132"/>
                <a:ext cx="214314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09A150D6-1FBA-4F3F-BFEB-F9FB55DB3C57}"/>
                  </a:ext>
                </a:extLst>
              </p:cNvPr>
              <p:cNvSpPr/>
              <p:nvPr/>
            </p:nvSpPr>
            <p:spPr>
              <a:xfrm>
                <a:off x="1285852" y="4786322"/>
                <a:ext cx="214314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10641DAE-3B24-407D-974A-AD7711A79A8F}"/>
                  </a:ext>
                </a:extLst>
              </p:cNvPr>
              <p:cNvSpPr/>
              <p:nvPr/>
            </p:nvSpPr>
            <p:spPr>
              <a:xfrm>
                <a:off x="1285852" y="5143512"/>
                <a:ext cx="214314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34A80F4D-C7E0-4960-89F1-9AEB50564405}"/>
                  </a:ext>
                </a:extLst>
              </p:cNvPr>
              <p:cNvSpPr/>
              <p:nvPr/>
            </p:nvSpPr>
            <p:spPr>
              <a:xfrm>
                <a:off x="1285852" y="5500702"/>
                <a:ext cx="214314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95C0AC6E-EDE1-4D16-942A-CFA5C9F06FAE}"/>
                  </a:ext>
                </a:extLst>
              </p:cNvPr>
              <p:cNvSpPr/>
              <p:nvPr/>
            </p:nvSpPr>
            <p:spPr>
              <a:xfrm>
                <a:off x="1285852" y="5857892"/>
                <a:ext cx="214314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cxnSp>
            <p:nvCxnSpPr>
              <p:cNvPr id="370" name="Straight Arrow Connector 369">
                <a:extLst>
                  <a:ext uri="{FF2B5EF4-FFF2-40B4-BE49-F238E27FC236}">
                    <a16:creationId xmlns:a16="http://schemas.microsoft.com/office/drawing/2014/main" id="{5A045935-B70D-4BEF-BFDD-F0ABF1319A7F}"/>
                  </a:ext>
                </a:extLst>
              </p:cNvPr>
              <p:cNvCxnSpPr>
                <a:stCxn id="4" idx="5"/>
                <a:endCxn id="253" idx="2"/>
              </p:cNvCxnSpPr>
              <p:nvPr/>
            </p:nvCxnSpPr>
            <p:spPr>
              <a:xfrm rot="16200000" flipH="1">
                <a:off x="843730" y="1593044"/>
                <a:ext cx="280989" cy="60325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Arrow Connector 372">
                <a:extLst>
                  <a:ext uri="{FF2B5EF4-FFF2-40B4-BE49-F238E27FC236}">
                    <a16:creationId xmlns:a16="http://schemas.microsoft.com/office/drawing/2014/main" id="{28CD5878-A2FA-4DDA-8E08-C6F2C0A6EA22}"/>
                  </a:ext>
                </a:extLst>
              </p:cNvPr>
              <p:cNvCxnSpPr>
                <a:stCxn id="4" idx="5"/>
                <a:endCxn id="252" idx="2"/>
              </p:cNvCxnSpPr>
              <p:nvPr/>
            </p:nvCxnSpPr>
            <p:spPr>
              <a:xfrm rot="5400000" flipH="1" flipV="1">
                <a:off x="946918" y="1415243"/>
                <a:ext cx="74614" cy="60325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Arrow Connector 374">
                <a:extLst>
                  <a:ext uri="{FF2B5EF4-FFF2-40B4-BE49-F238E27FC236}">
                    <a16:creationId xmlns:a16="http://schemas.microsoft.com/office/drawing/2014/main" id="{B8499E6A-DAD6-404E-8AFC-22248241550B}"/>
                  </a:ext>
                </a:extLst>
              </p:cNvPr>
              <p:cNvCxnSpPr>
                <a:stCxn id="5" idx="5"/>
                <a:endCxn id="254" idx="3"/>
              </p:cNvCxnSpPr>
              <p:nvPr/>
            </p:nvCxnSpPr>
            <p:spPr>
              <a:xfrm rot="16200000" flipH="1">
                <a:off x="821505" y="1972459"/>
                <a:ext cx="357190" cy="63500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Arrow Connector 377">
                <a:extLst>
                  <a:ext uri="{FF2B5EF4-FFF2-40B4-BE49-F238E27FC236}">
                    <a16:creationId xmlns:a16="http://schemas.microsoft.com/office/drawing/2014/main" id="{32C5DB86-0D57-4A23-B8B1-BEB18ADBF6B7}"/>
                  </a:ext>
                </a:extLst>
              </p:cNvPr>
              <p:cNvCxnSpPr>
                <a:stCxn id="7" idx="6"/>
                <a:endCxn id="255" idx="2"/>
              </p:cNvCxnSpPr>
              <p:nvPr/>
            </p:nvCxnSpPr>
            <p:spPr>
              <a:xfrm>
                <a:off x="714348" y="2751133"/>
                <a:ext cx="571504" cy="158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Arrow Connector 380">
                <a:extLst>
                  <a:ext uri="{FF2B5EF4-FFF2-40B4-BE49-F238E27FC236}">
                    <a16:creationId xmlns:a16="http://schemas.microsoft.com/office/drawing/2014/main" id="{295F03F3-8B74-4B2C-B452-2CB926208E91}"/>
                  </a:ext>
                </a:extLst>
              </p:cNvPr>
              <p:cNvCxnSpPr>
                <a:stCxn id="7" idx="6"/>
                <a:endCxn id="256" idx="2"/>
              </p:cNvCxnSpPr>
              <p:nvPr/>
            </p:nvCxnSpPr>
            <p:spPr>
              <a:xfrm>
                <a:off x="714348" y="2751133"/>
                <a:ext cx="571504" cy="35718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Arrow Connector 382">
                <a:extLst>
                  <a:ext uri="{FF2B5EF4-FFF2-40B4-BE49-F238E27FC236}">
                    <a16:creationId xmlns:a16="http://schemas.microsoft.com/office/drawing/2014/main" id="{A2589C80-C739-4454-877F-4C693EF2DE3E}"/>
                  </a:ext>
                </a:extLst>
              </p:cNvPr>
              <p:cNvCxnSpPr>
                <a:stCxn id="7" idx="6"/>
                <a:endCxn id="257" idx="1"/>
              </p:cNvCxnSpPr>
              <p:nvPr/>
            </p:nvCxnSpPr>
            <p:spPr>
              <a:xfrm>
                <a:off x="714348" y="2751133"/>
                <a:ext cx="603254" cy="63817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Arrow Connector 384">
                <a:extLst>
                  <a:ext uri="{FF2B5EF4-FFF2-40B4-BE49-F238E27FC236}">
                    <a16:creationId xmlns:a16="http://schemas.microsoft.com/office/drawing/2014/main" id="{20C7A1AC-0609-431D-8B1C-A9B352562386}"/>
                  </a:ext>
                </a:extLst>
              </p:cNvPr>
              <p:cNvCxnSpPr>
                <a:stCxn id="10" idx="6"/>
                <a:endCxn id="258" idx="2"/>
              </p:cNvCxnSpPr>
              <p:nvPr/>
            </p:nvCxnSpPr>
            <p:spPr>
              <a:xfrm>
                <a:off x="714348" y="3822703"/>
                <a:ext cx="571504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Arrow Connector 386">
                <a:extLst>
                  <a:ext uri="{FF2B5EF4-FFF2-40B4-BE49-F238E27FC236}">
                    <a16:creationId xmlns:a16="http://schemas.microsoft.com/office/drawing/2014/main" id="{984309AA-2862-47DF-A075-6337E1413B75}"/>
                  </a:ext>
                </a:extLst>
              </p:cNvPr>
              <p:cNvCxnSpPr>
                <a:stCxn id="11" idx="6"/>
                <a:endCxn id="259" idx="2"/>
              </p:cNvCxnSpPr>
              <p:nvPr/>
            </p:nvCxnSpPr>
            <p:spPr>
              <a:xfrm>
                <a:off x="714348" y="4179893"/>
                <a:ext cx="571504" cy="158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Arrow Connector 390">
                <a:extLst>
                  <a:ext uri="{FF2B5EF4-FFF2-40B4-BE49-F238E27FC236}">
                    <a16:creationId xmlns:a16="http://schemas.microsoft.com/office/drawing/2014/main" id="{86FEDFC1-59BC-442B-BE85-D3F2A6BF551F}"/>
                  </a:ext>
                </a:extLst>
              </p:cNvPr>
              <p:cNvCxnSpPr>
                <a:stCxn id="12" idx="6"/>
                <a:endCxn id="260" idx="2"/>
              </p:cNvCxnSpPr>
              <p:nvPr/>
            </p:nvCxnSpPr>
            <p:spPr>
              <a:xfrm>
                <a:off x="714348" y="4537082"/>
                <a:ext cx="571504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Straight Arrow Connector 393">
                <a:extLst>
                  <a:ext uri="{FF2B5EF4-FFF2-40B4-BE49-F238E27FC236}">
                    <a16:creationId xmlns:a16="http://schemas.microsoft.com/office/drawing/2014/main" id="{0B7DEF63-F829-4A15-BDD8-5A35B471FB1F}"/>
                  </a:ext>
                </a:extLst>
              </p:cNvPr>
              <p:cNvCxnSpPr>
                <a:stCxn id="13" idx="6"/>
                <a:endCxn id="261" idx="2"/>
              </p:cNvCxnSpPr>
              <p:nvPr/>
            </p:nvCxnSpPr>
            <p:spPr>
              <a:xfrm>
                <a:off x="714348" y="4894273"/>
                <a:ext cx="571504" cy="158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Straight Arrow Connector 396">
                <a:extLst>
                  <a:ext uri="{FF2B5EF4-FFF2-40B4-BE49-F238E27FC236}">
                    <a16:creationId xmlns:a16="http://schemas.microsoft.com/office/drawing/2014/main" id="{6FED1B03-B14A-4BDC-B038-E5950B45CF00}"/>
                  </a:ext>
                </a:extLst>
              </p:cNvPr>
              <p:cNvCxnSpPr>
                <a:stCxn id="13" idx="6"/>
                <a:endCxn id="262" idx="2"/>
              </p:cNvCxnSpPr>
              <p:nvPr/>
            </p:nvCxnSpPr>
            <p:spPr>
              <a:xfrm>
                <a:off x="714348" y="4894273"/>
                <a:ext cx="571504" cy="35718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Arrow Connector 398">
                <a:extLst>
                  <a:ext uri="{FF2B5EF4-FFF2-40B4-BE49-F238E27FC236}">
                    <a16:creationId xmlns:a16="http://schemas.microsoft.com/office/drawing/2014/main" id="{98AE3798-364B-4995-9748-46374A3A0967}"/>
                  </a:ext>
                </a:extLst>
              </p:cNvPr>
              <p:cNvCxnSpPr>
                <a:stCxn id="13" idx="6"/>
                <a:endCxn id="263" idx="2"/>
              </p:cNvCxnSpPr>
              <p:nvPr/>
            </p:nvCxnSpPr>
            <p:spPr>
              <a:xfrm>
                <a:off x="714348" y="4894273"/>
                <a:ext cx="571504" cy="71438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Straight Arrow Connector 400">
                <a:extLst>
                  <a:ext uri="{FF2B5EF4-FFF2-40B4-BE49-F238E27FC236}">
                    <a16:creationId xmlns:a16="http://schemas.microsoft.com/office/drawing/2014/main" id="{33AE9570-22BD-467B-8306-837477CD469B}"/>
                  </a:ext>
                </a:extLst>
              </p:cNvPr>
              <p:cNvCxnSpPr>
                <a:stCxn id="16" idx="6"/>
                <a:endCxn id="264" idx="2"/>
              </p:cNvCxnSpPr>
              <p:nvPr/>
            </p:nvCxnSpPr>
            <p:spPr>
              <a:xfrm>
                <a:off x="714348" y="5965842"/>
                <a:ext cx="571504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801" name="Group 633">
              <a:extLst>
                <a:ext uri="{FF2B5EF4-FFF2-40B4-BE49-F238E27FC236}">
                  <a16:creationId xmlns:a16="http://schemas.microsoft.com/office/drawing/2014/main" id="{FFDD65E5-DB24-4EAD-95D7-F325447BA2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8794" y="1571612"/>
              <a:ext cx="785818" cy="4500594"/>
              <a:chOff x="1428728" y="1571612"/>
              <a:chExt cx="785818" cy="4500594"/>
            </a:xfrm>
          </p:grpSpPr>
          <p:sp>
            <p:nvSpPr>
              <p:cNvPr id="265" name="Oval 264">
                <a:extLst>
                  <a:ext uri="{FF2B5EF4-FFF2-40B4-BE49-F238E27FC236}">
                    <a16:creationId xmlns:a16="http://schemas.microsoft.com/office/drawing/2014/main" id="{71B7CE30-6F27-4250-96D9-133C50F4B4C1}"/>
                  </a:ext>
                </a:extLst>
              </p:cNvPr>
              <p:cNvSpPr/>
              <p:nvPr/>
            </p:nvSpPr>
            <p:spPr>
              <a:xfrm>
                <a:off x="2000232" y="1571612"/>
                <a:ext cx="214313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2AA40A2C-2298-4A50-A8F6-B8EA9FBE8755}"/>
                  </a:ext>
                </a:extLst>
              </p:cNvPr>
              <p:cNvSpPr/>
              <p:nvPr/>
            </p:nvSpPr>
            <p:spPr>
              <a:xfrm>
                <a:off x="2000232" y="1928802"/>
                <a:ext cx="214313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D0D284A8-5C29-4C59-9D6A-94BEDCCBB9B8}"/>
                  </a:ext>
                </a:extLst>
              </p:cNvPr>
              <p:cNvSpPr/>
              <p:nvPr/>
            </p:nvSpPr>
            <p:spPr>
              <a:xfrm>
                <a:off x="2000232" y="2285992"/>
                <a:ext cx="214313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CC33C897-DD2B-407F-A4A8-972CB918E857}"/>
                  </a:ext>
                </a:extLst>
              </p:cNvPr>
              <p:cNvSpPr/>
              <p:nvPr/>
            </p:nvSpPr>
            <p:spPr>
              <a:xfrm>
                <a:off x="2000232" y="2643182"/>
                <a:ext cx="214313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9" name="Oval 268">
                <a:extLst>
                  <a:ext uri="{FF2B5EF4-FFF2-40B4-BE49-F238E27FC236}">
                    <a16:creationId xmlns:a16="http://schemas.microsoft.com/office/drawing/2014/main" id="{27EDB98A-D7A7-42A6-8715-96A0F704AB7B}"/>
                  </a:ext>
                </a:extLst>
              </p:cNvPr>
              <p:cNvSpPr/>
              <p:nvPr/>
            </p:nvSpPr>
            <p:spPr>
              <a:xfrm>
                <a:off x="2000232" y="3000372"/>
                <a:ext cx="214313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F86B3EAC-9273-40F3-8CBC-073E7C286E05}"/>
                  </a:ext>
                </a:extLst>
              </p:cNvPr>
              <p:cNvSpPr/>
              <p:nvPr/>
            </p:nvSpPr>
            <p:spPr>
              <a:xfrm>
                <a:off x="2000232" y="3357562"/>
                <a:ext cx="214313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8B97A0CC-4337-4151-972D-E9BBA84E5F81}"/>
                  </a:ext>
                </a:extLst>
              </p:cNvPr>
              <p:cNvSpPr/>
              <p:nvPr/>
            </p:nvSpPr>
            <p:spPr>
              <a:xfrm>
                <a:off x="2000232" y="3714752"/>
                <a:ext cx="214313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0B4B829C-6EF0-4035-9F30-A5BA73AAF472}"/>
                  </a:ext>
                </a:extLst>
              </p:cNvPr>
              <p:cNvSpPr/>
              <p:nvPr/>
            </p:nvSpPr>
            <p:spPr>
              <a:xfrm>
                <a:off x="2000232" y="4071942"/>
                <a:ext cx="214313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2866484F-F701-4069-87AB-1809C2D4BCF4}"/>
                  </a:ext>
                </a:extLst>
              </p:cNvPr>
              <p:cNvSpPr/>
              <p:nvPr/>
            </p:nvSpPr>
            <p:spPr>
              <a:xfrm>
                <a:off x="2000232" y="4429132"/>
                <a:ext cx="214313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462410A3-2900-464B-9F3A-F7EB13023128}"/>
                  </a:ext>
                </a:extLst>
              </p:cNvPr>
              <p:cNvSpPr/>
              <p:nvPr/>
            </p:nvSpPr>
            <p:spPr>
              <a:xfrm>
                <a:off x="2000232" y="4786322"/>
                <a:ext cx="214313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id="{23DF42D3-0DDC-46C0-AA86-315FEF671F8A}"/>
                  </a:ext>
                </a:extLst>
              </p:cNvPr>
              <p:cNvSpPr/>
              <p:nvPr/>
            </p:nvSpPr>
            <p:spPr>
              <a:xfrm>
                <a:off x="2000232" y="5143512"/>
                <a:ext cx="214313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909DC4D6-BFF6-46F7-B33D-F0C79F63CF35}"/>
                  </a:ext>
                </a:extLst>
              </p:cNvPr>
              <p:cNvSpPr/>
              <p:nvPr/>
            </p:nvSpPr>
            <p:spPr>
              <a:xfrm>
                <a:off x="2000232" y="5500702"/>
                <a:ext cx="214313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D39C87A3-A802-4614-BE0B-4F4621A2B31D}"/>
                  </a:ext>
                </a:extLst>
              </p:cNvPr>
              <p:cNvSpPr/>
              <p:nvPr/>
            </p:nvSpPr>
            <p:spPr>
              <a:xfrm>
                <a:off x="2000232" y="5857892"/>
                <a:ext cx="214313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cxnSp>
            <p:nvCxnSpPr>
              <p:cNvPr id="403" name="Straight Arrow Connector 402">
                <a:extLst>
                  <a:ext uri="{FF2B5EF4-FFF2-40B4-BE49-F238E27FC236}">
                    <a16:creationId xmlns:a16="http://schemas.microsoft.com/office/drawing/2014/main" id="{FE9EA4C5-E8B5-4ACE-9EDD-5F2232C77B66}"/>
                  </a:ext>
                </a:extLst>
              </p:cNvPr>
              <p:cNvCxnSpPr>
                <a:stCxn id="254" idx="6"/>
                <a:endCxn id="265" idx="2"/>
              </p:cNvCxnSpPr>
              <p:nvPr/>
            </p:nvCxnSpPr>
            <p:spPr>
              <a:xfrm flipV="1">
                <a:off x="1428728" y="1679563"/>
                <a:ext cx="571504" cy="71438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Arrow Connector 404">
                <a:extLst>
                  <a:ext uri="{FF2B5EF4-FFF2-40B4-BE49-F238E27FC236}">
                    <a16:creationId xmlns:a16="http://schemas.microsoft.com/office/drawing/2014/main" id="{F0D4F799-CA6A-4CC3-9D92-CB6EE82ACE1B}"/>
                  </a:ext>
                </a:extLst>
              </p:cNvPr>
              <p:cNvCxnSpPr>
                <a:stCxn id="254" idx="6"/>
                <a:endCxn id="266" idx="3"/>
              </p:cNvCxnSpPr>
              <p:nvPr/>
            </p:nvCxnSpPr>
            <p:spPr>
              <a:xfrm flipV="1">
                <a:off x="1428728" y="2111366"/>
                <a:ext cx="603254" cy="28257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Straight Arrow Connector 406">
                <a:extLst>
                  <a:ext uri="{FF2B5EF4-FFF2-40B4-BE49-F238E27FC236}">
                    <a16:creationId xmlns:a16="http://schemas.microsoft.com/office/drawing/2014/main" id="{E561FEBD-40F2-4666-A574-93B2FAC8197F}"/>
                  </a:ext>
                </a:extLst>
              </p:cNvPr>
              <p:cNvCxnSpPr>
                <a:stCxn id="254" idx="6"/>
                <a:endCxn id="267" idx="2"/>
              </p:cNvCxnSpPr>
              <p:nvPr/>
            </p:nvCxnSpPr>
            <p:spPr>
              <a:xfrm>
                <a:off x="1428728" y="2393943"/>
                <a:ext cx="571504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Straight Arrow Connector 408">
                <a:extLst>
                  <a:ext uri="{FF2B5EF4-FFF2-40B4-BE49-F238E27FC236}">
                    <a16:creationId xmlns:a16="http://schemas.microsoft.com/office/drawing/2014/main" id="{BC0E67D6-7927-4BDB-AEB1-3E5FCC95271F}"/>
                  </a:ext>
                </a:extLst>
              </p:cNvPr>
              <p:cNvCxnSpPr>
                <a:stCxn id="255" idx="6"/>
                <a:endCxn id="268" idx="2"/>
              </p:cNvCxnSpPr>
              <p:nvPr/>
            </p:nvCxnSpPr>
            <p:spPr>
              <a:xfrm>
                <a:off x="1428728" y="2751133"/>
                <a:ext cx="571504" cy="158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Straight Arrow Connector 412">
                <a:extLst>
                  <a:ext uri="{FF2B5EF4-FFF2-40B4-BE49-F238E27FC236}">
                    <a16:creationId xmlns:a16="http://schemas.microsoft.com/office/drawing/2014/main" id="{94F30880-74DC-4757-A8D3-A2C00E9F71AA}"/>
                  </a:ext>
                </a:extLst>
              </p:cNvPr>
              <p:cNvCxnSpPr>
                <a:stCxn id="255" idx="6"/>
                <a:endCxn id="269" idx="1"/>
              </p:cNvCxnSpPr>
              <p:nvPr/>
            </p:nvCxnSpPr>
            <p:spPr>
              <a:xfrm>
                <a:off x="1428728" y="2751133"/>
                <a:ext cx="603254" cy="28098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Straight Arrow Connector 414">
                <a:extLst>
                  <a:ext uri="{FF2B5EF4-FFF2-40B4-BE49-F238E27FC236}">
                    <a16:creationId xmlns:a16="http://schemas.microsoft.com/office/drawing/2014/main" id="{367C444A-F89A-431F-9D66-628199722CE8}"/>
                  </a:ext>
                </a:extLst>
              </p:cNvPr>
              <p:cNvCxnSpPr>
                <a:stCxn id="257" idx="6"/>
                <a:endCxn id="270" idx="2"/>
              </p:cNvCxnSpPr>
              <p:nvPr/>
            </p:nvCxnSpPr>
            <p:spPr>
              <a:xfrm>
                <a:off x="1428728" y="3465513"/>
                <a:ext cx="571504" cy="158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Straight Arrow Connector 417">
                <a:extLst>
                  <a:ext uri="{FF2B5EF4-FFF2-40B4-BE49-F238E27FC236}">
                    <a16:creationId xmlns:a16="http://schemas.microsoft.com/office/drawing/2014/main" id="{5AF4E024-7D24-45AE-AF5D-6D302A36E375}"/>
                  </a:ext>
                </a:extLst>
              </p:cNvPr>
              <p:cNvCxnSpPr>
                <a:stCxn id="258" idx="6"/>
                <a:endCxn id="271" idx="2"/>
              </p:cNvCxnSpPr>
              <p:nvPr/>
            </p:nvCxnSpPr>
            <p:spPr>
              <a:xfrm>
                <a:off x="1428728" y="3822703"/>
                <a:ext cx="571504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Arrow Connector 419">
                <a:extLst>
                  <a:ext uri="{FF2B5EF4-FFF2-40B4-BE49-F238E27FC236}">
                    <a16:creationId xmlns:a16="http://schemas.microsoft.com/office/drawing/2014/main" id="{E053484A-33E1-4A6F-A593-D2B83F5BA29F}"/>
                  </a:ext>
                </a:extLst>
              </p:cNvPr>
              <p:cNvCxnSpPr>
                <a:stCxn id="259" idx="6"/>
                <a:endCxn id="272" idx="2"/>
              </p:cNvCxnSpPr>
              <p:nvPr/>
            </p:nvCxnSpPr>
            <p:spPr>
              <a:xfrm>
                <a:off x="1428728" y="4179893"/>
                <a:ext cx="571504" cy="158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Arrow Connector 421">
                <a:extLst>
                  <a:ext uri="{FF2B5EF4-FFF2-40B4-BE49-F238E27FC236}">
                    <a16:creationId xmlns:a16="http://schemas.microsoft.com/office/drawing/2014/main" id="{D4BC0E07-4377-4134-ADDA-375657109392}"/>
                  </a:ext>
                </a:extLst>
              </p:cNvPr>
              <p:cNvCxnSpPr>
                <a:stCxn id="261" idx="6"/>
                <a:endCxn id="273" idx="2"/>
              </p:cNvCxnSpPr>
              <p:nvPr/>
            </p:nvCxnSpPr>
            <p:spPr>
              <a:xfrm flipV="1">
                <a:off x="1428728" y="4537082"/>
                <a:ext cx="571504" cy="35719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Arrow Connector 423">
                <a:extLst>
                  <a:ext uri="{FF2B5EF4-FFF2-40B4-BE49-F238E27FC236}">
                    <a16:creationId xmlns:a16="http://schemas.microsoft.com/office/drawing/2014/main" id="{0E311FE6-40EF-4D67-92C0-34506926CF4E}"/>
                  </a:ext>
                </a:extLst>
              </p:cNvPr>
              <p:cNvCxnSpPr>
                <a:stCxn id="261" idx="6"/>
                <a:endCxn id="274" idx="2"/>
              </p:cNvCxnSpPr>
              <p:nvPr/>
            </p:nvCxnSpPr>
            <p:spPr>
              <a:xfrm>
                <a:off x="1428728" y="4894273"/>
                <a:ext cx="571504" cy="158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Straight Arrow Connector 425">
                <a:extLst>
                  <a:ext uri="{FF2B5EF4-FFF2-40B4-BE49-F238E27FC236}">
                    <a16:creationId xmlns:a16="http://schemas.microsoft.com/office/drawing/2014/main" id="{6DCC6364-EBC3-4790-8BE2-DA55766E1FA6}"/>
                  </a:ext>
                </a:extLst>
              </p:cNvPr>
              <p:cNvCxnSpPr>
                <a:stCxn id="261" idx="6"/>
                <a:endCxn id="275" idx="2"/>
              </p:cNvCxnSpPr>
              <p:nvPr/>
            </p:nvCxnSpPr>
            <p:spPr>
              <a:xfrm>
                <a:off x="1428728" y="4894273"/>
                <a:ext cx="571504" cy="35718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Arrow Connector 427">
                <a:extLst>
                  <a:ext uri="{FF2B5EF4-FFF2-40B4-BE49-F238E27FC236}">
                    <a16:creationId xmlns:a16="http://schemas.microsoft.com/office/drawing/2014/main" id="{68E959BD-C6A6-45B8-AF4E-FE7D9464FF94}"/>
                  </a:ext>
                </a:extLst>
              </p:cNvPr>
              <p:cNvCxnSpPr>
                <a:stCxn id="264" idx="6"/>
                <a:endCxn id="276" idx="2"/>
              </p:cNvCxnSpPr>
              <p:nvPr/>
            </p:nvCxnSpPr>
            <p:spPr>
              <a:xfrm flipV="1">
                <a:off x="1428728" y="5608653"/>
                <a:ext cx="571504" cy="35718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Arrow Connector 429">
                <a:extLst>
                  <a:ext uri="{FF2B5EF4-FFF2-40B4-BE49-F238E27FC236}">
                    <a16:creationId xmlns:a16="http://schemas.microsoft.com/office/drawing/2014/main" id="{97AA3E89-565E-49D4-BF84-2E1934C7E982}"/>
                  </a:ext>
                </a:extLst>
              </p:cNvPr>
              <p:cNvCxnSpPr>
                <a:stCxn id="264" idx="6"/>
                <a:endCxn id="277" idx="2"/>
              </p:cNvCxnSpPr>
              <p:nvPr/>
            </p:nvCxnSpPr>
            <p:spPr>
              <a:xfrm>
                <a:off x="1428728" y="5965842"/>
                <a:ext cx="571504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802" name="Group 686">
              <a:extLst>
                <a:ext uri="{FF2B5EF4-FFF2-40B4-BE49-F238E27FC236}">
                  <a16:creationId xmlns:a16="http://schemas.microsoft.com/office/drawing/2014/main" id="{22669151-ACF2-472C-B799-D74FBAC38D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43174" y="1571612"/>
              <a:ext cx="785818" cy="4500594"/>
              <a:chOff x="2143108" y="1571612"/>
              <a:chExt cx="785818" cy="4500594"/>
            </a:xfrm>
          </p:grpSpPr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0289B489-9B72-4688-85FD-7C1D83F61658}"/>
                  </a:ext>
                </a:extLst>
              </p:cNvPr>
              <p:cNvSpPr/>
              <p:nvPr/>
            </p:nvSpPr>
            <p:spPr>
              <a:xfrm>
                <a:off x="2714612" y="1571612"/>
                <a:ext cx="214313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07C40C89-B6C1-4D70-B6A2-6742CA366FEF}"/>
                  </a:ext>
                </a:extLst>
              </p:cNvPr>
              <p:cNvSpPr/>
              <p:nvPr/>
            </p:nvSpPr>
            <p:spPr>
              <a:xfrm>
                <a:off x="2714612" y="1928802"/>
                <a:ext cx="214313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id="{235DE2E0-9251-47C1-A82B-0CA8AFB55DCD}"/>
                  </a:ext>
                </a:extLst>
              </p:cNvPr>
              <p:cNvSpPr/>
              <p:nvPr/>
            </p:nvSpPr>
            <p:spPr>
              <a:xfrm>
                <a:off x="2714612" y="2285992"/>
                <a:ext cx="214313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C7C3B220-F19A-4D3C-BC3B-846EE2D2A3A9}"/>
                  </a:ext>
                </a:extLst>
              </p:cNvPr>
              <p:cNvSpPr/>
              <p:nvPr/>
            </p:nvSpPr>
            <p:spPr>
              <a:xfrm>
                <a:off x="2714612" y="2643182"/>
                <a:ext cx="214313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2" name="Oval 281">
                <a:extLst>
                  <a:ext uri="{FF2B5EF4-FFF2-40B4-BE49-F238E27FC236}">
                    <a16:creationId xmlns:a16="http://schemas.microsoft.com/office/drawing/2014/main" id="{4FE75CE0-9618-4E64-B1EF-7AAD1177E0F0}"/>
                  </a:ext>
                </a:extLst>
              </p:cNvPr>
              <p:cNvSpPr/>
              <p:nvPr/>
            </p:nvSpPr>
            <p:spPr>
              <a:xfrm>
                <a:off x="2714612" y="3000372"/>
                <a:ext cx="214313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105CBAF4-1A50-4B32-A3ED-846037609724}"/>
                  </a:ext>
                </a:extLst>
              </p:cNvPr>
              <p:cNvSpPr/>
              <p:nvPr/>
            </p:nvSpPr>
            <p:spPr>
              <a:xfrm>
                <a:off x="2714612" y="3357562"/>
                <a:ext cx="214313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8730CE2D-A238-45BE-8CB2-9CC168BE5957}"/>
                  </a:ext>
                </a:extLst>
              </p:cNvPr>
              <p:cNvSpPr/>
              <p:nvPr/>
            </p:nvSpPr>
            <p:spPr>
              <a:xfrm>
                <a:off x="2714612" y="3714752"/>
                <a:ext cx="214313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3F92C71A-5042-4DCA-A998-8D16AD346C78}"/>
                  </a:ext>
                </a:extLst>
              </p:cNvPr>
              <p:cNvSpPr/>
              <p:nvPr/>
            </p:nvSpPr>
            <p:spPr>
              <a:xfrm>
                <a:off x="2714612" y="4071942"/>
                <a:ext cx="214313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6" name="Oval 285">
                <a:extLst>
                  <a:ext uri="{FF2B5EF4-FFF2-40B4-BE49-F238E27FC236}">
                    <a16:creationId xmlns:a16="http://schemas.microsoft.com/office/drawing/2014/main" id="{F976265E-BBAD-4F30-935C-4E4E5CAE6D6F}"/>
                  </a:ext>
                </a:extLst>
              </p:cNvPr>
              <p:cNvSpPr/>
              <p:nvPr/>
            </p:nvSpPr>
            <p:spPr>
              <a:xfrm>
                <a:off x="2714612" y="4429132"/>
                <a:ext cx="214313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id="{A9DBB98B-3BCA-4CEC-9E0A-6A279245A94E}"/>
                  </a:ext>
                </a:extLst>
              </p:cNvPr>
              <p:cNvSpPr/>
              <p:nvPr/>
            </p:nvSpPr>
            <p:spPr>
              <a:xfrm>
                <a:off x="2714612" y="4786322"/>
                <a:ext cx="214313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8" name="Oval 287">
                <a:extLst>
                  <a:ext uri="{FF2B5EF4-FFF2-40B4-BE49-F238E27FC236}">
                    <a16:creationId xmlns:a16="http://schemas.microsoft.com/office/drawing/2014/main" id="{3C9598D9-6117-4ED5-B0E3-7AD7AFA36BD9}"/>
                  </a:ext>
                </a:extLst>
              </p:cNvPr>
              <p:cNvSpPr/>
              <p:nvPr/>
            </p:nvSpPr>
            <p:spPr>
              <a:xfrm>
                <a:off x="2714612" y="5143512"/>
                <a:ext cx="214313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9" name="Oval 288">
                <a:extLst>
                  <a:ext uri="{FF2B5EF4-FFF2-40B4-BE49-F238E27FC236}">
                    <a16:creationId xmlns:a16="http://schemas.microsoft.com/office/drawing/2014/main" id="{4CB278FC-4BB4-47DD-9ABF-AECCEB761A16}"/>
                  </a:ext>
                </a:extLst>
              </p:cNvPr>
              <p:cNvSpPr/>
              <p:nvPr/>
            </p:nvSpPr>
            <p:spPr>
              <a:xfrm>
                <a:off x="2714612" y="5500702"/>
                <a:ext cx="214313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6B7A4A53-7D3F-4C48-BB5D-773D1B41C959}"/>
                  </a:ext>
                </a:extLst>
              </p:cNvPr>
              <p:cNvSpPr/>
              <p:nvPr/>
            </p:nvSpPr>
            <p:spPr>
              <a:xfrm>
                <a:off x="2714612" y="5857892"/>
                <a:ext cx="214313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cxnSp>
            <p:nvCxnSpPr>
              <p:cNvPr id="434" name="Straight Arrow Connector 433">
                <a:extLst>
                  <a:ext uri="{FF2B5EF4-FFF2-40B4-BE49-F238E27FC236}">
                    <a16:creationId xmlns:a16="http://schemas.microsoft.com/office/drawing/2014/main" id="{5CE4BBB8-6C36-4659-8D58-E3F141F8957A}"/>
                  </a:ext>
                </a:extLst>
              </p:cNvPr>
              <p:cNvCxnSpPr>
                <a:stCxn id="266" idx="6"/>
                <a:endCxn id="278" idx="2"/>
              </p:cNvCxnSpPr>
              <p:nvPr/>
            </p:nvCxnSpPr>
            <p:spPr>
              <a:xfrm flipV="1">
                <a:off x="2143108" y="1679563"/>
                <a:ext cx="571504" cy="35719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Straight Arrow Connector 435">
                <a:extLst>
                  <a:ext uri="{FF2B5EF4-FFF2-40B4-BE49-F238E27FC236}">
                    <a16:creationId xmlns:a16="http://schemas.microsoft.com/office/drawing/2014/main" id="{68FA49CA-8A18-41C9-AB05-D1C240E755D3}"/>
                  </a:ext>
                </a:extLst>
              </p:cNvPr>
              <p:cNvCxnSpPr>
                <a:stCxn id="267" idx="6"/>
                <a:endCxn id="279" idx="2"/>
              </p:cNvCxnSpPr>
              <p:nvPr/>
            </p:nvCxnSpPr>
            <p:spPr>
              <a:xfrm flipV="1">
                <a:off x="2143108" y="2036753"/>
                <a:ext cx="571504" cy="35718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Arrow Connector 437">
                <a:extLst>
                  <a:ext uri="{FF2B5EF4-FFF2-40B4-BE49-F238E27FC236}">
                    <a16:creationId xmlns:a16="http://schemas.microsoft.com/office/drawing/2014/main" id="{0C761E3F-10BC-4590-81D4-D2E37539ED6F}"/>
                  </a:ext>
                </a:extLst>
              </p:cNvPr>
              <p:cNvCxnSpPr>
                <a:stCxn id="267" idx="6"/>
                <a:endCxn id="280" idx="2"/>
              </p:cNvCxnSpPr>
              <p:nvPr/>
            </p:nvCxnSpPr>
            <p:spPr>
              <a:xfrm>
                <a:off x="2143108" y="2393943"/>
                <a:ext cx="571504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Arrow Connector 439">
                <a:extLst>
                  <a:ext uri="{FF2B5EF4-FFF2-40B4-BE49-F238E27FC236}">
                    <a16:creationId xmlns:a16="http://schemas.microsoft.com/office/drawing/2014/main" id="{0803F565-7508-4155-96C4-8F24C6847992}"/>
                  </a:ext>
                </a:extLst>
              </p:cNvPr>
              <p:cNvCxnSpPr>
                <a:stCxn id="267" idx="6"/>
                <a:endCxn id="281" idx="2"/>
              </p:cNvCxnSpPr>
              <p:nvPr/>
            </p:nvCxnSpPr>
            <p:spPr>
              <a:xfrm>
                <a:off x="2143108" y="2393943"/>
                <a:ext cx="571504" cy="35719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Straight Arrow Connector 441">
                <a:extLst>
                  <a:ext uri="{FF2B5EF4-FFF2-40B4-BE49-F238E27FC236}">
                    <a16:creationId xmlns:a16="http://schemas.microsoft.com/office/drawing/2014/main" id="{7E911649-5A50-474F-82ED-F604D735F781}"/>
                  </a:ext>
                </a:extLst>
              </p:cNvPr>
              <p:cNvCxnSpPr>
                <a:stCxn id="269" idx="6"/>
                <a:endCxn id="282" idx="2"/>
              </p:cNvCxnSpPr>
              <p:nvPr/>
            </p:nvCxnSpPr>
            <p:spPr>
              <a:xfrm>
                <a:off x="2143108" y="3108323"/>
                <a:ext cx="571504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Arrow Connector 443">
                <a:extLst>
                  <a:ext uri="{FF2B5EF4-FFF2-40B4-BE49-F238E27FC236}">
                    <a16:creationId xmlns:a16="http://schemas.microsoft.com/office/drawing/2014/main" id="{46FD09EB-809B-4864-8CF0-5FC3755AB7AA}"/>
                  </a:ext>
                </a:extLst>
              </p:cNvPr>
              <p:cNvCxnSpPr>
                <a:stCxn id="270" idx="6"/>
                <a:endCxn id="283" idx="2"/>
              </p:cNvCxnSpPr>
              <p:nvPr/>
            </p:nvCxnSpPr>
            <p:spPr>
              <a:xfrm>
                <a:off x="2143108" y="3465513"/>
                <a:ext cx="571504" cy="158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Straight Arrow Connector 448">
                <a:extLst>
                  <a:ext uri="{FF2B5EF4-FFF2-40B4-BE49-F238E27FC236}">
                    <a16:creationId xmlns:a16="http://schemas.microsoft.com/office/drawing/2014/main" id="{34D011FE-2B79-4A26-B513-8C775CEFED6C}"/>
                  </a:ext>
                </a:extLst>
              </p:cNvPr>
              <p:cNvCxnSpPr>
                <a:stCxn id="272" idx="6"/>
                <a:endCxn id="284" idx="2"/>
              </p:cNvCxnSpPr>
              <p:nvPr/>
            </p:nvCxnSpPr>
            <p:spPr>
              <a:xfrm flipV="1">
                <a:off x="2143108" y="3822703"/>
                <a:ext cx="571504" cy="35719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Straight Arrow Connector 450">
                <a:extLst>
                  <a:ext uri="{FF2B5EF4-FFF2-40B4-BE49-F238E27FC236}">
                    <a16:creationId xmlns:a16="http://schemas.microsoft.com/office/drawing/2014/main" id="{85E936E1-392C-4246-B49C-E0E7D2CED5BB}"/>
                  </a:ext>
                </a:extLst>
              </p:cNvPr>
              <p:cNvCxnSpPr>
                <a:stCxn id="273" idx="6"/>
                <a:endCxn id="285" idx="2"/>
              </p:cNvCxnSpPr>
              <p:nvPr/>
            </p:nvCxnSpPr>
            <p:spPr>
              <a:xfrm flipV="1">
                <a:off x="2143108" y="4179893"/>
                <a:ext cx="571504" cy="35718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Straight Arrow Connector 452">
                <a:extLst>
                  <a:ext uri="{FF2B5EF4-FFF2-40B4-BE49-F238E27FC236}">
                    <a16:creationId xmlns:a16="http://schemas.microsoft.com/office/drawing/2014/main" id="{F8360DDF-B360-4B74-BA06-8CE9873C0992}"/>
                  </a:ext>
                </a:extLst>
              </p:cNvPr>
              <p:cNvCxnSpPr>
                <a:stCxn id="274" idx="6"/>
                <a:endCxn id="286" idx="2"/>
              </p:cNvCxnSpPr>
              <p:nvPr/>
            </p:nvCxnSpPr>
            <p:spPr>
              <a:xfrm flipV="1">
                <a:off x="2143108" y="4537082"/>
                <a:ext cx="571504" cy="35719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Arrow Connector 454">
                <a:extLst>
                  <a:ext uri="{FF2B5EF4-FFF2-40B4-BE49-F238E27FC236}">
                    <a16:creationId xmlns:a16="http://schemas.microsoft.com/office/drawing/2014/main" id="{A8D36F14-4C1E-465D-A548-2F7541F28A33}"/>
                  </a:ext>
                </a:extLst>
              </p:cNvPr>
              <p:cNvCxnSpPr>
                <a:stCxn id="274" idx="6"/>
                <a:endCxn id="287" idx="2"/>
              </p:cNvCxnSpPr>
              <p:nvPr/>
            </p:nvCxnSpPr>
            <p:spPr>
              <a:xfrm>
                <a:off x="2143108" y="4894273"/>
                <a:ext cx="571504" cy="158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Straight Arrow Connector 456">
                <a:extLst>
                  <a:ext uri="{FF2B5EF4-FFF2-40B4-BE49-F238E27FC236}">
                    <a16:creationId xmlns:a16="http://schemas.microsoft.com/office/drawing/2014/main" id="{C60541B2-B47E-4C06-961F-0FA835CC37D6}"/>
                  </a:ext>
                </a:extLst>
              </p:cNvPr>
              <p:cNvCxnSpPr>
                <a:stCxn id="275" idx="6"/>
                <a:endCxn id="289" idx="2"/>
              </p:cNvCxnSpPr>
              <p:nvPr/>
            </p:nvCxnSpPr>
            <p:spPr>
              <a:xfrm>
                <a:off x="2143108" y="5251462"/>
                <a:ext cx="571504" cy="35719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0" name="Straight Arrow Connector 459">
                <a:extLst>
                  <a:ext uri="{FF2B5EF4-FFF2-40B4-BE49-F238E27FC236}">
                    <a16:creationId xmlns:a16="http://schemas.microsoft.com/office/drawing/2014/main" id="{789C7ADB-9118-4305-9017-E01834F7D07B}"/>
                  </a:ext>
                </a:extLst>
              </p:cNvPr>
              <p:cNvCxnSpPr>
                <a:stCxn id="275" idx="6"/>
                <a:endCxn id="288" idx="2"/>
              </p:cNvCxnSpPr>
              <p:nvPr/>
            </p:nvCxnSpPr>
            <p:spPr>
              <a:xfrm>
                <a:off x="2143108" y="5251462"/>
                <a:ext cx="571504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2" name="Straight Arrow Connector 461">
                <a:extLst>
                  <a:ext uri="{FF2B5EF4-FFF2-40B4-BE49-F238E27FC236}">
                    <a16:creationId xmlns:a16="http://schemas.microsoft.com/office/drawing/2014/main" id="{B6427693-B656-4BA9-BE84-A6C1F8F92CD5}"/>
                  </a:ext>
                </a:extLst>
              </p:cNvPr>
              <p:cNvCxnSpPr>
                <a:stCxn id="277" idx="6"/>
                <a:endCxn id="290" idx="2"/>
              </p:cNvCxnSpPr>
              <p:nvPr/>
            </p:nvCxnSpPr>
            <p:spPr>
              <a:xfrm>
                <a:off x="2143108" y="5965842"/>
                <a:ext cx="571504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803" name="Group 688">
              <a:extLst>
                <a:ext uri="{FF2B5EF4-FFF2-40B4-BE49-F238E27FC236}">
                  <a16:creationId xmlns:a16="http://schemas.microsoft.com/office/drawing/2014/main" id="{2645729C-B6B5-415D-8280-9C9413FA27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43372" y="1571612"/>
              <a:ext cx="785818" cy="4500594"/>
              <a:chOff x="3643306" y="1571612"/>
              <a:chExt cx="785818" cy="4500594"/>
            </a:xfrm>
          </p:grpSpPr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5F620F8B-918C-4137-B46D-DD5E2F994705}"/>
                  </a:ext>
                </a:extLst>
              </p:cNvPr>
              <p:cNvSpPr/>
              <p:nvPr/>
            </p:nvSpPr>
            <p:spPr>
              <a:xfrm>
                <a:off x="4214809" y="1571612"/>
                <a:ext cx="214314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59958839-D511-493E-87A0-6450B9D3DFFC}"/>
                  </a:ext>
                </a:extLst>
              </p:cNvPr>
              <p:cNvSpPr/>
              <p:nvPr/>
            </p:nvSpPr>
            <p:spPr>
              <a:xfrm>
                <a:off x="4214809" y="1928802"/>
                <a:ext cx="214314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1B973928-3C21-4361-A4E3-83E0D6A30A8B}"/>
                  </a:ext>
                </a:extLst>
              </p:cNvPr>
              <p:cNvSpPr/>
              <p:nvPr/>
            </p:nvSpPr>
            <p:spPr>
              <a:xfrm>
                <a:off x="4214809" y="2285992"/>
                <a:ext cx="214314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030B28BE-4959-4B0F-8758-BFDA42058AA0}"/>
                  </a:ext>
                </a:extLst>
              </p:cNvPr>
              <p:cNvSpPr/>
              <p:nvPr/>
            </p:nvSpPr>
            <p:spPr>
              <a:xfrm>
                <a:off x="4214809" y="2643182"/>
                <a:ext cx="214314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63F2A4E4-BA56-45EC-9E27-A6AB175D0EC7}"/>
                  </a:ext>
                </a:extLst>
              </p:cNvPr>
              <p:cNvSpPr/>
              <p:nvPr/>
            </p:nvSpPr>
            <p:spPr>
              <a:xfrm>
                <a:off x="4214809" y="3000372"/>
                <a:ext cx="214314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85ACEBE9-B1E1-48B1-857B-CCCA97C8B7F8}"/>
                  </a:ext>
                </a:extLst>
              </p:cNvPr>
              <p:cNvSpPr/>
              <p:nvPr/>
            </p:nvSpPr>
            <p:spPr>
              <a:xfrm>
                <a:off x="4214809" y="3357562"/>
                <a:ext cx="214314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DE451F9E-9ACD-4DB5-891B-0808F5AE38A5}"/>
                  </a:ext>
                </a:extLst>
              </p:cNvPr>
              <p:cNvSpPr/>
              <p:nvPr/>
            </p:nvSpPr>
            <p:spPr>
              <a:xfrm>
                <a:off x="4214809" y="3714752"/>
                <a:ext cx="214314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A940DC5D-5F3C-43AA-8B62-F38BDD2C4851}"/>
                  </a:ext>
                </a:extLst>
              </p:cNvPr>
              <p:cNvSpPr/>
              <p:nvPr/>
            </p:nvSpPr>
            <p:spPr>
              <a:xfrm>
                <a:off x="4214809" y="4071942"/>
                <a:ext cx="214314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DEA40A9C-75CA-460D-8E9E-6C9EA652CA1B}"/>
                  </a:ext>
                </a:extLst>
              </p:cNvPr>
              <p:cNvSpPr/>
              <p:nvPr/>
            </p:nvSpPr>
            <p:spPr>
              <a:xfrm>
                <a:off x="4214809" y="4429132"/>
                <a:ext cx="214314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D16596F1-8AD1-4AC8-ADEF-15A766AB80D1}"/>
                  </a:ext>
                </a:extLst>
              </p:cNvPr>
              <p:cNvSpPr/>
              <p:nvPr/>
            </p:nvSpPr>
            <p:spPr>
              <a:xfrm>
                <a:off x="4214809" y="4786322"/>
                <a:ext cx="214314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14" name="Oval 313">
                <a:extLst>
                  <a:ext uri="{FF2B5EF4-FFF2-40B4-BE49-F238E27FC236}">
                    <a16:creationId xmlns:a16="http://schemas.microsoft.com/office/drawing/2014/main" id="{6C31C88F-9ECA-4004-9F30-C0D6AF53A7B7}"/>
                  </a:ext>
                </a:extLst>
              </p:cNvPr>
              <p:cNvSpPr/>
              <p:nvPr/>
            </p:nvSpPr>
            <p:spPr>
              <a:xfrm>
                <a:off x="4214809" y="5143512"/>
                <a:ext cx="214314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15" name="Oval 314">
                <a:extLst>
                  <a:ext uri="{FF2B5EF4-FFF2-40B4-BE49-F238E27FC236}">
                    <a16:creationId xmlns:a16="http://schemas.microsoft.com/office/drawing/2014/main" id="{83F1F60B-E963-45A7-84B4-C5B219D2D8E9}"/>
                  </a:ext>
                </a:extLst>
              </p:cNvPr>
              <p:cNvSpPr/>
              <p:nvPr/>
            </p:nvSpPr>
            <p:spPr>
              <a:xfrm>
                <a:off x="4214809" y="5500702"/>
                <a:ext cx="214314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16" name="Oval 315">
                <a:extLst>
                  <a:ext uri="{FF2B5EF4-FFF2-40B4-BE49-F238E27FC236}">
                    <a16:creationId xmlns:a16="http://schemas.microsoft.com/office/drawing/2014/main" id="{A2B91B62-87BC-41B0-926D-AF66A80F13A1}"/>
                  </a:ext>
                </a:extLst>
              </p:cNvPr>
              <p:cNvSpPr/>
              <p:nvPr/>
            </p:nvSpPr>
            <p:spPr>
              <a:xfrm>
                <a:off x="4214809" y="5857892"/>
                <a:ext cx="214314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cxnSp>
            <p:nvCxnSpPr>
              <p:cNvPr id="497" name="Straight Arrow Connector 496">
                <a:extLst>
                  <a:ext uri="{FF2B5EF4-FFF2-40B4-BE49-F238E27FC236}">
                    <a16:creationId xmlns:a16="http://schemas.microsoft.com/office/drawing/2014/main" id="{2D21AACB-F8D1-40E6-8024-3A4BBDC429B1}"/>
                  </a:ext>
                </a:extLst>
              </p:cNvPr>
              <p:cNvCxnSpPr>
                <a:stCxn id="291" idx="6"/>
                <a:endCxn id="304" idx="2"/>
              </p:cNvCxnSpPr>
              <p:nvPr/>
            </p:nvCxnSpPr>
            <p:spPr>
              <a:xfrm>
                <a:off x="3643305" y="1679563"/>
                <a:ext cx="571504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9" name="Straight Arrow Connector 498">
                <a:extLst>
                  <a:ext uri="{FF2B5EF4-FFF2-40B4-BE49-F238E27FC236}">
                    <a16:creationId xmlns:a16="http://schemas.microsoft.com/office/drawing/2014/main" id="{89AD9508-8FB0-4112-B81C-EB5AAE9A46AE}"/>
                  </a:ext>
                </a:extLst>
              </p:cNvPr>
              <p:cNvCxnSpPr>
                <a:stCxn id="292" idx="6"/>
                <a:endCxn id="305" idx="2"/>
              </p:cNvCxnSpPr>
              <p:nvPr/>
            </p:nvCxnSpPr>
            <p:spPr>
              <a:xfrm>
                <a:off x="3643305" y="2036753"/>
                <a:ext cx="571504" cy="158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1" name="Straight Arrow Connector 500">
                <a:extLst>
                  <a:ext uri="{FF2B5EF4-FFF2-40B4-BE49-F238E27FC236}">
                    <a16:creationId xmlns:a16="http://schemas.microsoft.com/office/drawing/2014/main" id="{6DBE77DB-9E4E-448F-A316-10A7FA116F95}"/>
                  </a:ext>
                </a:extLst>
              </p:cNvPr>
              <p:cNvCxnSpPr>
                <a:stCxn id="293" idx="6"/>
                <a:endCxn id="306" idx="2"/>
              </p:cNvCxnSpPr>
              <p:nvPr/>
            </p:nvCxnSpPr>
            <p:spPr>
              <a:xfrm>
                <a:off x="3643305" y="2393943"/>
                <a:ext cx="571504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3" name="Straight Arrow Connector 502">
                <a:extLst>
                  <a:ext uri="{FF2B5EF4-FFF2-40B4-BE49-F238E27FC236}">
                    <a16:creationId xmlns:a16="http://schemas.microsoft.com/office/drawing/2014/main" id="{AA1AE011-D22E-4028-AFCB-894CC138540D}"/>
                  </a:ext>
                </a:extLst>
              </p:cNvPr>
              <p:cNvCxnSpPr>
                <a:stCxn id="294" idx="6"/>
                <a:endCxn id="308" idx="2"/>
              </p:cNvCxnSpPr>
              <p:nvPr/>
            </p:nvCxnSpPr>
            <p:spPr>
              <a:xfrm>
                <a:off x="3643305" y="2751133"/>
                <a:ext cx="571504" cy="35718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5" name="Straight Arrow Connector 504">
                <a:extLst>
                  <a:ext uri="{FF2B5EF4-FFF2-40B4-BE49-F238E27FC236}">
                    <a16:creationId xmlns:a16="http://schemas.microsoft.com/office/drawing/2014/main" id="{8B57EB24-770D-4188-9085-2BF41841FFD4}"/>
                  </a:ext>
                </a:extLst>
              </p:cNvPr>
              <p:cNvCxnSpPr>
                <a:stCxn id="294" idx="6"/>
                <a:endCxn id="307" idx="2"/>
              </p:cNvCxnSpPr>
              <p:nvPr/>
            </p:nvCxnSpPr>
            <p:spPr>
              <a:xfrm>
                <a:off x="3643305" y="2751133"/>
                <a:ext cx="571504" cy="158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7" name="Straight Arrow Connector 506">
                <a:extLst>
                  <a:ext uri="{FF2B5EF4-FFF2-40B4-BE49-F238E27FC236}">
                    <a16:creationId xmlns:a16="http://schemas.microsoft.com/office/drawing/2014/main" id="{38C9F467-207C-410B-8EA5-4CE9F8ECABC7}"/>
                  </a:ext>
                </a:extLst>
              </p:cNvPr>
              <p:cNvCxnSpPr>
                <a:stCxn id="296" idx="6"/>
                <a:endCxn id="309" idx="2"/>
              </p:cNvCxnSpPr>
              <p:nvPr/>
            </p:nvCxnSpPr>
            <p:spPr>
              <a:xfrm>
                <a:off x="3643305" y="3465513"/>
                <a:ext cx="571504" cy="158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9" name="Straight Arrow Connector 508">
                <a:extLst>
                  <a:ext uri="{FF2B5EF4-FFF2-40B4-BE49-F238E27FC236}">
                    <a16:creationId xmlns:a16="http://schemas.microsoft.com/office/drawing/2014/main" id="{EF067385-77B2-4A5C-AF16-8D8D1F024F22}"/>
                  </a:ext>
                </a:extLst>
              </p:cNvPr>
              <p:cNvCxnSpPr>
                <a:stCxn id="298" idx="6"/>
                <a:endCxn id="310" idx="1"/>
              </p:cNvCxnSpPr>
              <p:nvPr/>
            </p:nvCxnSpPr>
            <p:spPr>
              <a:xfrm flipV="1">
                <a:off x="3714743" y="3746502"/>
                <a:ext cx="531815" cy="433391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1" name="Straight Arrow Connector 510">
                <a:extLst>
                  <a:ext uri="{FF2B5EF4-FFF2-40B4-BE49-F238E27FC236}">
                    <a16:creationId xmlns:a16="http://schemas.microsoft.com/office/drawing/2014/main" id="{337639EF-1303-42C4-8B01-4FF240F6D1BE}"/>
                  </a:ext>
                </a:extLst>
              </p:cNvPr>
              <p:cNvCxnSpPr>
                <a:stCxn id="298" idx="6"/>
                <a:endCxn id="311" idx="1"/>
              </p:cNvCxnSpPr>
              <p:nvPr/>
            </p:nvCxnSpPr>
            <p:spPr>
              <a:xfrm flipV="1">
                <a:off x="3714743" y="4103692"/>
                <a:ext cx="531815" cy="76201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3" name="Straight Arrow Connector 512">
                <a:extLst>
                  <a:ext uri="{FF2B5EF4-FFF2-40B4-BE49-F238E27FC236}">
                    <a16:creationId xmlns:a16="http://schemas.microsoft.com/office/drawing/2014/main" id="{854F687E-4FEC-402F-A0A3-6D177449BB61}"/>
                  </a:ext>
                </a:extLst>
              </p:cNvPr>
              <p:cNvCxnSpPr>
                <a:stCxn id="298" idx="6"/>
                <a:endCxn id="312" idx="2"/>
              </p:cNvCxnSpPr>
              <p:nvPr/>
            </p:nvCxnSpPr>
            <p:spPr>
              <a:xfrm>
                <a:off x="3714743" y="4179893"/>
                <a:ext cx="500065" cy="35718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5" name="Straight Arrow Connector 514">
                <a:extLst>
                  <a:ext uri="{FF2B5EF4-FFF2-40B4-BE49-F238E27FC236}">
                    <a16:creationId xmlns:a16="http://schemas.microsoft.com/office/drawing/2014/main" id="{61C2396E-781A-4DBC-AC52-1E3CC2602C56}"/>
                  </a:ext>
                </a:extLst>
              </p:cNvPr>
              <p:cNvCxnSpPr>
                <a:stCxn id="299" idx="6"/>
                <a:endCxn id="313" idx="2"/>
              </p:cNvCxnSpPr>
              <p:nvPr/>
            </p:nvCxnSpPr>
            <p:spPr>
              <a:xfrm>
                <a:off x="3643305" y="4537082"/>
                <a:ext cx="571504" cy="35719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7" name="Straight Arrow Connector 516">
                <a:extLst>
                  <a:ext uri="{FF2B5EF4-FFF2-40B4-BE49-F238E27FC236}">
                    <a16:creationId xmlns:a16="http://schemas.microsoft.com/office/drawing/2014/main" id="{54663861-D4BE-4C9C-8B3F-EE0D45E6C45B}"/>
                  </a:ext>
                </a:extLst>
              </p:cNvPr>
              <p:cNvCxnSpPr>
                <a:stCxn id="301" idx="6"/>
                <a:endCxn id="314" idx="2"/>
              </p:cNvCxnSpPr>
              <p:nvPr/>
            </p:nvCxnSpPr>
            <p:spPr>
              <a:xfrm>
                <a:off x="3643305" y="5251462"/>
                <a:ext cx="571504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9" name="Straight Arrow Connector 518">
                <a:extLst>
                  <a:ext uri="{FF2B5EF4-FFF2-40B4-BE49-F238E27FC236}">
                    <a16:creationId xmlns:a16="http://schemas.microsoft.com/office/drawing/2014/main" id="{76278547-C826-46F3-8514-D00495A044E6}"/>
                  </a:ext>
                </a:extLst>
              </p:cNvPr>
              <p:cNvCxnSpPr>
                <a:stCxn id="302" idx="6"/>
                <a:endCxn id="315" idx="2"/>
              </p:cNvCxnSpPr>
              <p:nvPr/>
            </p:nvCxnSpPr>
            <p:spPr>
              <a:xfrm>
                <a:off x="3643305" y="5608653"/>
                <a:ext cx="571504" cy="158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1" name="Straight Arrow Connector 520">
                <a:extLst>
                  <a:ext uri="{FF2B5EF4-FFF2-40B4-BE49-F238E27FC236}">
                    <a16:creationId xmlns:a16="http://schemas.microsoft.com/office/drawing/2014/main" id="{C9D2945C-B24C-4A4F-9E9D-A2BFE62B83E3}"/>
                  </a:ext>
                </a:extLst>
              </p:cNvPr>
              <p:cNvCxnSpPr>
                <a:stCxn id="303" idx="6"/>
                <a:endCxn id="316" idx="2"/>
              </p:cNvCxnSpPr>
              <p:nvPr/>
            </p:nvCxnSpPr>
            <p:spPr>
              <a:xfrm>
                <a:off x="3643305" y="5965842"/>
                <a:ext cx="571504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804" name="Group 691">
              <a:extLst>
                <a:ext uri="{FF2B5EF4-FFF2-40B4-BE49-F238E27FC236}">
                  <a16:creationId xmlns:a16="http://schemas.microsoft.com/office/drawing/2014/main" id="{A805BE52-2C3C-4975-9F77-8F614046C6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26565" y="1571612"/>
              <a:ext cx="888641" cy="4500594"/>
              <a:chOff x="5826499" y="1571612"/>
              <a:chExt cx="888641" cy="4500594"/>
            </a:xfrm>
          </p:grpSpPr>
          <p:sp>
            <p:nvSpPr>
              <p:cNvPr id="343" name="Oval 342">
                <a:extLst>
                  <a:ext uri="{FF2B5EF4-FFF2-40B4-BE49-F238E27FC236}">
                    <a16:creationId xmlns:a16="http://schemas.microsoft.com/office/drawing/2014/main" id="{B354E0AF-7A6C-4F91-B8E2-0003F7081FC0}"/>
                  </a:ext>
                </a:extLst>
              </p:cNvPr>
              <p:cNvSpPr/>
              <p:nvPr/>
            </p:nvSpPr>
            <p:spPr>
              <a:xfrm>
                <a:off x="6500826" y="1571612"/>
                <a:ext cx="214314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44" name="Oval 343">
                <a:extLst>
                  <a:ext uri="{FF2B5EF4-FFF2-40B4-BE49-F238E27FC236}">
                    <a16:creationId xmlns:a16="http://schemas.microsoft.com/office/drawing/2014/main" id="{E5050B61-504B-4ABF-B9D1-C36CEE47DAAE}"/>
                  </a:ext>
                </a:extLst>
              </p:cNvPr>
              <p:cNvSpPr/>
              <p:nvPr/>
            </p:nvSpPr>
            <p:spPr>
              <a:xfrm>
                <a:off x="6500826" y="1928802"/>
                <a:ext cx="214314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45" name="Oval 344">
                <a:extLst>
                  <a:ext uri="{FF2B5EF4-FFF2-40B4-BE49-F238E27FC236}">
                    <a16:creationId xmlns:a16="http://schemas.microsoft.com/office/drawing/2014/main" id="{0309434A-9A98-4DCD-94D3-6C17977E3FAE}"/>
                  </a:ext>
                </a:extLst>
              </p:cNvPr>
              <p:cNvSpPr/>
              <p:nvPr/>
            </p:nvSpPr>
            <p:spPr>
              <a:xfrm>
                <a:off x="6500826" y="2285992"/>
                <a:ext cx="214314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46" name="Oval 345">
                <a:extLst>
                  <a:ext uri="{FF2B5EF4-FFF2-40B4-BE49-F238E27FC236}">
                    <a16:creationId xmlns:a16="http://schemas.microsoft.com/office/drawing/2014/main" id="{154D4CF3-D494-4987-84A7-F79D06A7A656}"/>
                  </a:ext>
                </a:extLst>
              </p:cNvPr>
              <p:cNvSpPr/>
              <p:nvPr/>
            </p:nvSpPr>
            <p:spPr>
              <a:xfrm>
                <a:off x="6500826" y="2643182"/>
                <a:ext cx="214314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47" name="Oval 346">
                <a:extLst>
                  <a:ext uri="{FF2B5EF4-FFF2-40B4-BE49-F238E27FC236}">
                    <a16:creationId xmlns:a16="http://schemas.microsoft.com/office/drawing/2014/main" id="{058C6FF4-24ED-4C8C-8728-2E0075AC8BB5}"/>
                  </a:ext>
                </a:extLst>
              </p:cNvPr>
              <p:cNvSpPr/>
              <p:nvPr/>
            </p:nvSpPr>
            <p:spPr>
              <a:xfrm>
                <a:off x="6500826" y="3000372"/>
                <a:ext cx="214314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48" name="Oval 347">
                <a:extLst>
                  <a:ext uri="{FF2B5EF4-FFF2-40B4-BE49-F238E27FC236}">
                    <a16:creationId xmlns:a16="http://schemas.microsoft.com/office/drawing/2014/main" id="{F47967FA-53C0-4C23-9D06-48D0AA9A5BF2}"/>
                  </a:ext>
                </a:extLst>
              </p:cNvPr>
              <p:cNvSpPr/>
              <p:nvPr/>
            </p:nvSpPr>
            <p:spPr>
              <a:xfrm>
                <a:off x="6500826" y="3357562"/>
                <a:ext cx="214314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id="{24B54002-EF4B-449F-AC34-099627A96C02}"/>
                  </a:ext>
                </a:extLst>
              </p:cNvPr>
              <p:cNvSpPr/>
              <p:nvPr/>
            </p:nvSpPr>
            <p:spPr>
              <a:xfrm>
                <a:off x="6500826" y="3714752"/>
                <a:ext cx="214314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382B9943-3B4C-435D-B041-9264D494AD5D}"/>
                  </a:ext>
                </a:extLst>
              </p:cNvPr>
              <p:cNvSpPr/>
              <p:nvPr/>
            </p:nvSpPr>
            <p:spPr>
              <a:xfrm>
                <a:off x="6500826" y="4071942"/>
                <a:ext cx="214314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3E40848C-6396-4BA8-BD60-819CEECAB69F}"/>
                  </a:ext>
                </a:extLst>
              </p:cNvPr>
              <p:cNvSpPr/>
              <p:nvPr/>
            </p:nvSpPr>
            <p:spPr>
              <a:xfrm>
                <a:off x="6500826" y="4429132"/>
                <a:ext cx="214314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52" name="Oval 351">
                <a:extLst>
                  <a:ext uri="{FF2B5EF4-FFF2-40B4-BE49-F238E27FC236}">
                    <a16:creationId xmlns:a16="http://schemas.microsoft.com/office/drawing/2014/main" id="{2C44333A-FE5D-49E1-A533-C009D4B2A053}"/>
                  </a:ext>
                </a:extLst>
              </p:cNvPr>
              <p:cNvSpPr/>
              <p:nvPr/>
            </p:nvSpPr>
            <p:spPr>
              <a:xfrm>
                <a:off x="6500826" y="4786322"/>
                <a:ext cx="214314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53" name="Oval 352">
                <a:extLst>
                  <a:ext uri="{FF2B5EF4-FFF2-40B4-BE49-F238E27FC236}">
                    <a16:creationId xmlns:a16="http://schemas.microsoft.com/office/drawing/2014/main" id="{5E6A96FE-C13A-4229-BE6F-23AADF4FAAD0}"/>
                  </a:ext>
                </a:extLst>
              </p:cNvPr>
              <p:cNvSpPr/>
              <p:nvPr/>
            </p:nvSpPr>
            <p:spPr>
              <a:xfrm>
                <a:off x="6500826" y="5143512"/>
                <a:ext cx="214314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6C4D4676-4459-4F62-83ED-843AE89CD217}"/>
                  </a:ext>
                </a:extLst>
              </p:cNvPr>
              <p:cNvSpPr/>
              <p:nvPr/>
            </p:nvSpPr>
            <p:spPr>
              <a:xfrm>
                <a:off x="6500826" y="5500702"/>
                <a:ext cx="214314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55" name="Oval 354">
                <a:extLst>
                  <a:ext uri="{FF2B5EF4-FFF2-40B4-BE49-F238E27FC236}">
                    <a16:creationId xmlns:a16="http://schemas.microsoft.com/office/drawing/2014/main" id="{19EDF6F4-55D8-4147-8DAA-98D11C2EE039}"/>
                  </a:ext>
                </a:extLst>
              </p:cNvPr>
              <p:cNvSpPr/>
              <p:nvPr/>
            </p:nvSpPr>
            <p:spPr>
              <a:xfrm>
                <a:off x="6500826" y="5857892"/>
                <a:ext cx="214314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cxnSp>
            <p:nvCxnSpPr>
              <p:cNvPr id="577" name="Straight Arrow Connector 576">
                <a:extLst>
                  <a:ext uri="{FF2B5EF4-FFF2-40B4-BE49-F238E27FC236}">
                    <a16:creationId xmlns:a16="http://schemas.microsoft.com/office/drawing/2014/main" id="{0A516ED6-77B0-4EDC-A6B4-3BD0A7D4CFA5}"/>
                  </a:ext>
                </a:extLst>
              </p:cNvPr>
              <p:cNvCxnSpPr>
                <a:stCxn id="332" idx="6"/>
                <a:endCxn id="343" idx="2"/>
              </p:cNvCxnSpPr>
              <p:nvPr/>
            </p:nvCxnSpPr>
            <p:spPr>
              <a:xfrm flipV="1">
                <a:off x="5929322" y="1679563"/>
                <a:ext cx="571504" cy="71438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9" name="Straight Arrow Connector 578">
                <a:extLst>
                  <a:ext uri="{FF2B5EF4-FFF2-40B4-BE49-F238E27FC236}">
                    <a16:creationId xmlns:a16="http://schemas.microsoft.com/office/drawing/2014/main" id="{91DFF419-7BB8-4901-AE7B-2335813216A7}"/>
                  </a:ext>
                </a:extLst>
              </p:cNvPr>
              <p:cNvCxnSpPr>
                <a:stCxn id="332" idx="6"/>
                <a:endCxn id="344" idx="2"/>
              </p:cNvCxnSpPr>
              <p:nvPr/>
            </p:nvCxnSpPr>
            <p:spPr>
              <a:xfrm flipV="1">
                <a:off x="5929322" y="2036753"/>
                <a:ext cx="571504" cy="35718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1" name="Straight Arrow Connector 580">
                <a:extLst>
                  <a:ext uri="{FF2B5EF4-FFF2-40B4-BE49-F238E27FC236}">
                    <a16:creationId xmlns:a16="http://schemas.microsoft.com/office/drawing/2014/main" id="{2F20B811-0555-401D-BB53-81A6371E3601}"/>
                  </a:ext>
                </a:extLst>
              </p:cNvPr>
              <p:cNvCxnSpPr>
                <a:stCxn id="332" idx="6"/>
                <a:endCxn id="345" idx="2"/>
              </p:cNvCxnSpPr>
              <p:nvPr/>
            </p:nvCxnSpPr>
            <p:spPr>
              <a:xfrm>
                <a:off x="5929322" y="2393943"/>
                <a:ext cx="571504" cy="158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Straight Arrow Connector 582">
                <a:extLst>
                  <a:ext uri="{FF2B5EF4-FFF2-40B4-BE49-F238E27FC236}">
                    <a16:creationId xmlns:a16="http://schemas.microsoft.com/office/drawing/2014/main" id="{D77BEB10-9F39-43FD-AB9F-B841FEBEF3B1}"/>
                  </a:ext>
                </a:extLst>
              </p:cNvPr>
              <p:cNvCxnSpPr>
                <a:stCxn id="333" idx="6"/>
                <a:endCxn id="346" idx="2"/>
              </p:cNvCxnSpPr>
              <p:nvPr/>
            </p:nvCxnSpPr>
            <p:spPr>
              <a:xfrm>
                <a:off x="5857884" y="2751133"/>
                <a:ext cx="642941" cy="158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5" name="Straight Arrow Connector 584">
                <a:extLst>
                  <a:ext uri="{FF2B5EF4-FFF2-40B4-BE49-F238E27FC236}">
                    <a16:creationId xmlns:a16="http://schemas.microsoft.com/office/drawing/2014/main" id="{4FFB7009-1A6D-4864-BE95-ABAE202BB461}"/>
                  </a:ext>
                </a:extLst>
              </p:cNvPr>
              <p:cNvCxnSpPr>
                <a:stCxn id="334" idx="6"/>
                <a:endCxn id="347" idx="2"/>
              </p:cNvCxnSpPr>
              <p:nvPr/>
            </p:nvCxnSpPr>
            <p:spPr>
              <a:xfrm>
                <a:off x="5857884" y="3108323"/>
                <a:ext cx="642941" cy="158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7" name="Straight Arrow Connector 586">
                <a:extLst>
                  <a:ext uri="{FF2B5EF4-FFF2-40B4-BE49-F238E27FC236}">
                    <a16:creationId xmlns:a16="http://schemas.microsoft.com/office/drawing/2014/main" id="{B2C74364-C4B1-4F22-82C9-EEB3DCE3CD44}"/>
                  </a:ext>
                </a:extLst>
              </p:cNvPr>
              <p:cNvCxnSpPr>
                <a:stCxn id="334" idx="6"/>
                <a:endCxn id="348" idx="2"/>
              </p:cNvCxnSpPr>
              <p:nvPr/>
            </p:nvCxnSpPr>
            <p:spPr>
              <a:xfrm>
                <a:off x="5857884" y="3108323"/>
                <a:ext cx="642941" cy="35719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0" name="Straight Arrow Connector 589">
                <a:extLst>
                  <a:ext uri="{FF2B5EF4-FFF2-40B4-BE49-F238E27FC236}">
                    <a16:creationId xmlns:a16="http://schemas.microsoft.com/office/drawing/2014/main" id="{25F16B59-2134-40BE-9EA1-13FF5B2D40EA}"/>
                  </a:ext>
                </a:extLst>
              </p:cNvPr>
              <p:cNvCxnSpPr>
                <a:stCxn id="336" idx="6"/>
                <a:endCxn id="349" idx="2"/>
              </p:cNvCxnSpPr>
              <p:nvPr/>
            </p:nvCxnSpPr>
            <p:spPr>
              <a:xfrm>
                <a:off x="5857884" y="3822703"/>
                <a:ext cx="642941" cy="158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2" name="Straight Arrow Connector 591">
                <a:extLst>
                  <a:ext uri="{FF2B5EF4-FFF2-40B4-BE49-F238E27FC236}">
                    <a16:creationId xmlns:a16="http://schemas.microsoft.com/office/drawing/2014/main" id="{D6E060AC-E7B6-4879-B16B-FA24251AEBBD}"/>
                  </a:ext>
                </a:extLst>
              </p:cNvPr>
              <p:cNvCxnSpPr>
                <a:stCxn id="336" idx="6"/>
                <a:endCxn id="350" idx="2"/>
              </p:cNvCxnSpPr>
              <p:nvPr/>
            </p:nvCxnSpPr>
            <p:spPr>
              <a:xfrm>
                <a:off x="5857884" y="3822703"/>
                <a:ext cx="642941" cy="35719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4" name="Straight Arrow Connector 593">
                <a:extLst>
                  <a:ext uri="{FF2B5EF4-FFF2-40B4-BE49-F238E27FC236}">
                    <a16:creationId xmlns:a16="http://schemas.microsoft.com/office/drawing/2014/main" id="{122E9D94-83FD-47B8-931D-5C0D92226E28}"/>
                  </a:ext>
                </a:extLst>
              </p:cNvPr>
              <p:cNvCxnSpPr>
                <a:stCxn id="338" idx="6"/>
                <a:endCxn id="351" idx="2"/>
              </p:cNvCxnSpPr>
              <p:nvPr/>
            </p:nvCxnSpPr>
            <p:spPr>
              <a:xfrm>
                <a:off x="5857884" y="4537082"/>
                <a:ext cx="642941" cy="158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6" name="Straight Arrow Connector 595">
                <a:extLst>
                  <a:ext uri="{FF2B5EF4-FFF2-40B4-BE49-F238E27FC236}">
                    <a16:creationId xmlns:a16="http://schemas.microsoft.com/office/drawing/2014/main" id="{5D1A98C1-C544-4CD0-BB11-0EA64C56DF69}"/>
                  </a:ext>
                </a:extLst>
              </p:cNvPr>
              <p:cNvCxnSpPr>
                <a:stCxn id="339" idx="6"/>
                <a:endCxn id="352" idx="2"/>
              </p:cNvCxnSpPr>
              <p:nvPr/>
            </p:nvCxnSpPr>
            <p:spPr>
              <a:xfrm>
                <a:off x="5857884" y="4894273"/>
                <a:ext cx="642941" cy="158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8" name="Straight Arrow Connector 597">
                <a:extLst>
                  <a:ext uri="{FF2B5EF4-FFF2-40B4-BE49-F238E27FC236}">
                    <a16:creationId xmlns:a16="http://schemas.microsoft.com/office/drawing/2014/main" id="{C7185224-253D-409A-A746-B4B275262F4A}"/>
                  </a:ext>
                </a:extLst>
              </p:cNvPr>
              <p:cNvCxnSpPr>
                <a:stCxn id="339" idx="6"/>
                <a:endCxn id="353" idx="2"/>
              </p:cNvCxnSpPr>
              <p:nvPr/>
            </p:nvCxnSpPr>
            <p:spPr>
              <a:xfrm>
                <a:off x="5857884" y="4894273"/>
                <a:ext cx="642941" cy="35718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0" name="Straight Arrow Connector 599">
                <a:extLst>
                  <a:ext uri="{FF2B5EF4-FFF2-40B4-BE49-F238E27FC236}">
                    <a16:creationId xmlns:a16="http://schemas.microsoft.com/office/drawing/2014/main" id="{72038E86-F024-43D7-9B62-56CEF9E0292D}"/>
                  </a:ext>
                </a:extLst>
              </p:cNvPr>
              <p:cNvCxnSpPr>
                <a:stCxn id="340" idx="5"/>
                <a:endCxn id="354" idx="2"/>
              </p:cNvCxnSpPr>
              <p:nvPr/>
            </p:nvCxnSpPr>
            <p:spPr>
              <a:xfrm rot="16200000" flipH="1">
                <a:off x="6022985" y="5129225"/>
                <a:ext cx="280989" cy="67469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Straight Arrow Connector 604">
                <a:extLst>
                  <a:ext uri="{FF2B5EF4-FFF2-40B4-BE49-F238E27FC236}">
                    <a16:creationId xmlns:a16="http://schemas.microsoft.com/office/drawing/2014/main" id="{5A367D4D-33A1-43C5-8CB7-A7E3E64A5BE0}"/>
                  </a:ext>
                </a:extLst>
              </p:cNvPr>
              <p:cNvCxnSpPr>
                <a:stCxn id="341" idx="6"/>
                <a:endCxn id="355" idx="2"/>
              </p:cNvCxnSpPr>
              <p:nvPr/>
            </p:nvCxnSpPr>
            <p:spPr>
              <a:xfrm>
                <a:off x="5857884" y="5608653"/>
                <a:ext cx="642941" cy="35718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805" name="Group 471">
              <a:extLst>
                <a:ext uri="{FF2B5EF4-FFF2-40B4-BE49-F238E27FC236}">
                  <a16:creationId xmlns:a16="http://schemas.microsoft.com/office/drawing/2014/main" id="{518F18C2-4E83-4566-9FCA-8A057AEF9D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7554" y="1571612"/>
              <a:ext cx="857256" cy="4500594"/>
              <a:chOff x="3357554" y="1571612"/>
              <a:chExt cx="857256" cy="4500594"/>
            </a:xfrm>
          </p:grpSpPr>
          <p:grpSp>
            <p:nvGrpSpPr>
              <p:cNvPr id="33861" name="Group 687">
                <a:extLst>
                  <a:ext uri="{FF2B5EF4-FFF2-40B4-BE49-F238E27FC236}">
                    <a16:creationId xmlns:a16="http://schemas.microsoft.com/office/drawing/2014/main" id="{71EADF2F-33C4-40CD-942C-35349BA97F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57554" y="1571612"/>
                <a:ext cx="857256" cy="4500594"/>
                <a:chOff x="2857488" y="1571612"/>
                <a:chExt cx="857256" cy="4500594"/>
              </a:xfrm>
            </p:grpSpPr>
            <p:sp>
              <p:nvSpPr>
                <p:cNvPr id="291" name="Oval 290">
                  <a:extLst>
                    <a:ext uri="{FF2B5EF4-FFF2-40B4-BE49-F238E27FC236}">
                      <a16:creationId xmlns:a16="http://schemas.microsoft.com/office/drawing/2014/main" id="{B636F071-71CB-42BD-9C18-910417414172}"/>
                    </a:ext>
                  </a:extLst>
                </p:cNvPr>
                <p:cNvSpPr/>
                <p:nvPr/>
              </p:nvSpPr>
              <p:spPr>
                <a:xfrm>
                  <a:off x="3500429" y="1571612"/>
                  <a:ext cx="214315" cy="21431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350"/>
                </a:p>
              </p:txBody>
            </p:sp>
            <p:sp>
              <p:nvSpPr>
                <p:cNvPr id="292" name="Oval 291">
                  <a:extLst>
                    <a:ext uri="{FF2B5EF4-FFF2-40B4-BE49-F238E27FC236}">
                      <a16:creationId xmlns:a16="http://schemas.microsoft.com/office/drawing/2014/main" id="{54E90F45-5E9F-4113-B53C-962817B3F00F}"/>
                    </a:ext>
                  </a:extLst>
                </p:cNvPr>
                <p:cNvSpPr/>
                <p:nvPr/>
              </p:nvSpPr>
              <p:spPr>
                <a:xfrm>
                  <a:off x="3500429" y="1928802"/>
                  <a:ext cx="214315" cy="21431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350"/>
                </a:p>
              </p:txBody>
            </p:sp>
            <p:sp>
              <p:nvSpPr>
                <p:cNvPr id="293" name="Oval 292">
                  <a:extLst>
                    <a:ext uri="{FF2B5EF4-FFF2-40B4-BE49-F238E27FC236}">
                      <a16:creationId xmlns:a16="http://schemas.microsoft.com/office/drawing/2014/main" id="{3E549EA6-F391-4663-A6EE-19622A9ED124}"/>
                    </a:ext>
                  </a:extLst>
                </p:cNvPr>
                <p:cNvSpPr/>
                <p:nvPr/>
              </p:nvSpPr>
              <p:spPr>
                <a:xfrm>
                  <a:off x="3500429" y="2285992"/>
                  <a:ext cx="214315" cy="21431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350"/>
                </a:p>
              </p:txBody>
            </p:sp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47EF9D41-DCB7-4C18-8BFC-5580F3511BE7}"/>
                    </a:ext>
                  </a:extLst>
                </p:cNvPr>
                <p:cNvSpPr/>
                <p:nvPr/>
              </p:nvSpPr>
              <p:spPr>
                <a:xfrm>
                  <a:off x="3500429" y="2643182"/>
                  <a:ext cx="214315" cy="21431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350"/>
                </a:p>
              </p:txBody>
            </p:sp>
            <p:sp>
              <p:nvSpPr>
                <p:cNvPr id="295" name="Oval 294">
                  <a:extLst>
                    <a:ext uri="{FF2B5EF4-FFF2-40B4-BE49-F238E27FC236}">
                      <a16:creationId xmlns:a16="http://schemas.microsoft.com/office/drawing/2014/main" id="{683A213B-0AA1-45C4-B2A0-FE93575392C6}"/>
                    </a:ext>
                  </a:extLst>
                </p:cNvPr>
                <p:cNvSpPr/>
                <p:nvPr/>
              </p:nvSpPr>
              <p:spPr>
                <a:xfrm>
                  <a:off x="3500429" y="3000372"/>
                  <a:ext cx="214315" cy="21431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350"/>
                </a:p>
              </p:txBody>
            </p:sp>
            <p:sp>
              <p:nvSpPr>
                <p:cNvPr id="296" name="Oval 295">
                  <a:extLst>
                    <a:ext uri="{FF2B5EF4-FFF2-40B4-BE49-F238E27FC236}">
                      <a16:creationId xmlns:a16="http://schemas.microsoft.com/office/drawing/2014/main" id="{26C99F63-C10A-4ED3-A973-1725CA07777C}"/>
                    </a:ext>
                  </a:extLst>
                </p:cNvPr>
                <p:cNvSpPr/>
                <p:nvPr/>
              </p:nvSpPr>
              <p:spPr>
                <a:xfrm>
                  <a:off x="3500429" y="3357562"/>
                  <a:ext cx="214315" cy="21431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350"/>
                </a:p>
              </p:txBody>
            </p:sp>
            <p:sp>
              <p:nvSpPr>
                <p:cNvPr id="297" name="Oval 296">
                  <a:extLst>
                    <a:ext uri="{FF2B5EF4-FFF2-40B4-BE49-F238E27FC236}">
                      <a16:creationId xmlns:a16="http://schemas.microsoft.com/office/drawing/2014/main" id="{4D75BE44-20A4-4D50-A128-2994CF49DEAE}"/>
                    </a:ext>
                  </a:extLst>
                </p:cNvPr>
                <p:cNvSpPr/>
                <p:nvPr/>
              </p:nvSpPr>
              <p:spPr>
                <a:xfrm>
                  <a:off x="3500429" y="3714752"/>
                  <a:ext cx="214315" cy="21431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350"/>
                </a:p>
              </p:txBody>
            </p:sp>
            <p:sp>
              <p:nvSpPr>
                <p:cNvPr id="298" name="Oval 297">
                  <a:extLst>
                    <a:ext uri="{FF2B5EF4-FFF2-40B4-BE49-F238E27FC236}">
                      <a16:creationId xmlns:a16="http://schemas.microsoft.com/office/drawing/2014/main" id="{82B8EBA7-A61C-4403-9109-DDC2AC946A50}"/>
                    </a:ext>
                  </a:extLst>
                </p:cNvPr>
                <p:cNvSpPr/>
                <p:nvPr/>
              </p:nvSpPr>
              <p:spPr>
                <a:xfrm>
                  <a:off x="3500429" y="4071942"/>
                  <a:ext cx="214315" cy="21431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350"/>
                </a:p>
              </p:txBody>
            </p:sp>
            <p:sp>
              <p:nvSpPr>
                <p:cNvPr id="299" name="Oval 298">
                  <a:extLst>
                    <a:ext uri="{FF2B5EF4-FFF2-40B4-BE49-F238E27FC236}">
                      <a16:creationId xmlns:a16="http://schemas.microsoft.com/office/drawing/2014/main" id="{74D9F6F7-3353-4ECD-BE37-B8BA1AB2A671}"/>
                    </a:ext>
                  </a:extLst>
                </p:cNvPr>
                <p:cNvSpPr/>
                <p:nvPr/>
              </p:nvSpPr>
              <p:spPr>
                <a:xfrm>
                  <a:off x="3500429" y="4429132"/>
                  <a:ext cx="214315" cy="21431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350"/>
                </a:p>
              </p:txBody>
            </p:sp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D4896A60-4CB6-4072-BE1D-A2E878596AE3}"/>
                    </a:ext>
                  </a:extLst>
                </p:cNvPr>
                <p:cNvSpPr/>
                <p:nvPr/>
              </p:nvSpPr>
              <p:spPr>
                <a:xfrm>
                  <a:off x="3500429" y="4786322"/>
                  <a:ext cx="214315" cy="21431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350"/>
                </a:p>
              </p:txBody>
            </p:sp>
            <p:sp>
              <p:nvSpPr>
                <p:cNvPr id="301" name="Oval 300">
                  <a:extLst>
                    <a:ext uri="{FF2B5EF4-FFF2-40B4-BE49-F238E27FC236}">
                      <a16:creationId xmlns:a16="http://schemas.microsoft.com/office/drawing/2014/main" id="{2A9516EF-DEBE-4471-8648-AF690DF71882}"/>
                    </a:ext>
                  </a:extLst>
                </p:cNvPr>
                <p:cNvSpPr/>
                <p:nvPr/>
              </p:nvSpPr>
              <p:spPr>
                <a:xfrm>
                  <a:off x="3500429" y="5143512"/>
                  <a:ext cx="214315" cy="21431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350"/>
                </a:p>
              </p:txBody>
            </p:sp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B1AB4F1B-E39B-4397-A966-DE426DD630D5}"/>
                    </a:ext>
                  </a:extLst>
                </p:cNvPr>
                <p:cNvSpPr/>
                <p:nvPr/>
              </p:nvSpPr>
              <p:spPr>
                <a:xfrm>
                  <a:off x="3500429" y="5500702"/>
                  <a:ext cx="214315" cy="21431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350"/>
                </a:p>
              </p:txBody>
            </p:sp>
            <p:sp>
              <p:nvSpPr>
                <p:cNvPr id="303" name="Oval 302">
                  <a:extLst>
                    <a:ext uri="{FF2B5EF4-FFF2-40B4-BE49-F238E27FC236}">
                      <a16:creationId xmlns:a16="http://schemas.microsoft.com/office/drawing/2014/main" id="{88E6DF19-2F2E-4F0D-A2FF-5FDF36B64357}"/>
                    </a:ext>
                  </a:extLst>
                </p:cNvPr>
                <p:cNvSpPr/>
                <p:nvPr/>
              </p:nvSpPr>
              <p:spPr>
                <a:xfrm>
                  <a:off x="3500429" y="5857892"/>
                  <a:ext cx="214315" cy="21431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350"/>
                </a:p>
              </p:txBody>
            </p:sp>
            <p:cxnSp>
              <p:nvCxnSpPr>
                <p:cNvPr id="465" name="Straight Arrow Connector 464">
                  <a:extLst>
                    <a:ext uri="{FF2B5EF4-FFF2-40B4-BE49-F238E27FC236}">
                      <a16:creationId xmlns:a16="http://schemas.microsoft.com/office/drawing/2014/main" id="{AD45F706-7D35-44F0-B8BF-C33F9CC4E08A}"/>
                    </a:ext>
                  </a:extLst>
                </p:cNvPr>
                <p:cNvCxnSpPr>
                  <a:stCxn id="279" idx="6"/>
                  <a:endCxn id="293" idx="2"/>
                </p:cNvCxnSpPr>
                <p:nvPr/>
              </p:nvCxnSpPr>
              <p:spPr>
                <a:xfrm>
                  <a:off x="2857488" y="2036753"/>
                  <a:ext cx="642941" cy="357189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7" name="Straight Arrow Connector 466">
                  <a:extLst>
                    <a:ext uri="{FF2B5EF4-FFF2-40B4-BE49-F238E27FC236}">
                      <a16:creationId xmlns:a16="http://schemas.microsoft.com/office/drawing/2014/main" id="{20D9060B-D77D-40FD-817B-652D335D7008}"/>
                    </a:ext>
                  </a:extLst>
                </p:cNvPr>
                <p:cNvCxnSpPr>
                  <a:stCxn id="279" idx="6"/>
                  <a:endCxn id="291" idx="2"/>
                </p:cNvCxnSpPr>
                <p:nvPr/>
              </p:nvCxnSpPr>
              <p:spPr>
                <a:xfrm flipV="1">
                  <a:off x="2857488" y="1679563"/>
                  <a:ext cx="642941" cy="35719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Straight Arrow Connector 468">
                  <a:extLst>
                    <a:ext uri="{FF2B5EF4-FFF2-40B4-BE49-F238E27FC236}">
                      <a16:creationId xmlns:a16="http://schemas.microsoft.com/office/drawing/2014/main" id="{5146D8C7-EB7F-41CC-B7DA-9284CE2B5940}"/>
                    </a:ext>
                  </a:extLst>
                </p:cNvPr>
                <p:cNvCxnSpPr>
                  <a:stCxn id="279" idx="6"/>
                  <a:endCxn id="292" idx="2"/>
                </p:cNvCxnSpPr>
                <p:nvPr/>
              </p:nvCxnSpPr>
              <p:spPr>
                <a:xfrm>
                  <a:off x="2857488" y="2036753"/>
                  <a:ext cx="642941" cy="1587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1" name="Straight Arrow Connector 470">
                  <a:extLst>
                    <a:ext uri="{FF2B5EF4-FFF2-40B4-BE49-F238E27FC236}">
                      <a16:creationId xmlns:a16="http://schemas.microsoft.com/office/drawing/2014/main" id="{415D3534-08A2-461C-8E7C-F098C8E347D5}"/>
                    </a:ext>
                  </a:extLst>
                </p:cNvPr>
                <p:cNvCxnSpPr>
                  <a:stCxn id="281" idx="6"/>
                  <a:endCxn id="294" idx="2"/>
                </p:cNvCxnSpPr>
                <p:nvPr/>
              </p:nvCxnSpPr>
              <p:spPr>
                <a:xfrm>
                  <a:off x="2857488" y="2751133"/>
                  <a:ext cx="642941" cy="1587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Straight Arrow Connector 474">
                  <a:extLst>
                    <a:ext uri="{FF2B5EF4-FFF2-40B4-BE49-F238E27FC236}">
                      <a16:creationId xmlns:a16="http://schemas.microsoft.com/office/drawing/2014/main" id="{7A2229A3-7864-4227-9F7D-2E9654D6C5DE}"/>
                    </a:ext>
                  </a:extLst>
                </p:cNvPr>
                <p:cNvCxnSpPr>
                  <a:stCxn id="281" idx="6"/>
                  <a:endCxn id="295" idx="2"/>
                </p:cNvCxnSpPr>
                <p:nvPr/>
              </p:nvCxnSpPr>
              <p:spPr>
                <a:xfrm>
                  <a:off x="2857488" y="2751133"/>
                  <a:ext cx="642941" cy="357189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Straight Arrow Connector 476">
                  <a:extLst>
                    <a:ext uri="{FF2B5EF4-FFF2-40B4-BE49-F238E27FC236}">
                      <a16:creationId xmlns:a16="http://schemas.microsoft.com/office/drawing/2014/main" id="{480F8AEE-0270-459B-A71E-A8AB32054D2D}"/>
                    </a:ext>
                  </a:extLst>
                </p:cNvPr>
                <p:cNvCxnSpPr>
                  <a:stCxn id="281" idx="6"/>
                  <a:endCxn id="296" idx="1"/>
                </p:cNvCxnSpPr>
                <p:nvPr/>
              </p:nvCxnSpPr>
              <p:spPr>
                <a:xfrm>
                  <a:off x="2857488" y="2751133"/>
                  <a:ext cx="674692" cy="638179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Straight Arrow Connector 478">
                  <a:extLst>
                    <a:ext uri="{FF2B5EF4-FFF2-40B4-BE49-F238E27FC236}">
                      <a16:creationId xmlns:a16="http://schemas.microsoft.com/office/drawing/2014/main" id="{571CB882-D673-4206-9878-116558F165B7}"/>
                    </a:ext>
                  </a:extLst>
                </p:cNvPr>
                <p:cNvCxnSpPr>
                  <a:stCxn id="284" idx="6"/>
                  <a:endCxn id="297" idx="2"/>
                </p:cNvCxnSpPr>
                <p:nvPr/>
              </p:nvCxnSpPr>
              <p:spPr>
                <a:xfrm>
                  <a:off x="2857488" y="3822703"/>
                  <a:ext cx="642941" cy="15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1" name="Straight Arrow Connector 480">
                  <a:extLst>
                    <a:ext uri="{FF2B5EF4-FFF2-40B4-BE49-F238E27FC236}">
                      <a16:creationId xmlns:a16="http://schemas.microsoft.com/office/drawing/2014/main" id="{955AF407-78D3-40E4-A4DE-F5A725B6BBF0}"/>
                    </a:ext>
                  </a:extLst>
                </p:cNvPr>
                <p:cNvCxnSpPr>
                  <a:stCxn id="285" idx="6"/>
                  <a:endCxn id="298" idx="2"/>
                </p:cNvCxnSpPr>
                <p:nvPr/>
              </p:nvCxnSpPr>
              <p:spPr>
                <a:xfrm>
                  <a:off x="2928925" y="4179893"/>
                  <a:ext cx="571504" cy="1587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5" name="Straight Arrow Connector 484">
                  <a:extLst>
                    <a:ext uri="{FF2B5EF4-FFF2-40B4-BE49-F238E27FC236}">
                      <a16:creationId xmlns:a16="http://schemas.microsoft.com/office/drawing/2014/main" id="{DC229250-6F41-4E1E-A3C6-BBE7FD7DA9BB}"/>
                    </a:ext>
                  </a:extLst>
                </p:cNvPr>
                <p:cNvCxnSpPr>
                  <a:stCxn id="285" idx="6"/>
                  <a:endCxn id="299" idx="2"/>
                </p:cNvCxnSpPr>
                <p:nvPr/>
              </p:nvCxnSpPr>
              <p:spPr>
                <a:xfrm>
                  <a:off x="2857488" y="4179893"/>
                  <a:ext cx="642941" cy="357189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8" name="Straight Arrow Connector 487">
                  <a:extLst>
                    <a:ext uri="{FF2B5EF4-FFF2-40B4-BE49-F238E27FC236}">
                      <a16:creationId xmlns:a16="http://schemas.microsoft.com/office/drawing/2014/main" id="{E6B25427-638F-474E-932D-C76C5F85AF24}"/>
                    </a:ext>
                  </a:extLst>
                </p:cNvPr>
                <p:cNvCxnSpPr>
                  <a:stCxn id="287" idx="6"/>
                  <a:endCxn id="300" idx="2"/>
                </p:cNvCxnSpPr>
                <p:nvPr/>
              </p:nvCxnSpPr>
              <p:spPr>
                <a:xfrm>
                  <a:off x="2857488" y="4894273"/>
                  <a:ext cx="642941" cy="1587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1" name="Straight Arrow Connector 490">
                  <a:extLst>
                    <a:ext uri="{FF2B5EF4-FFF2-40B4-BE49-F238E27FC236}">
                      <a16:creationId xmlns:a16="http://schemas.microsoft.com/office/drawing/2014/main" id="{EE85A930-8E94-462F-9F05-0B70A5DEC614}"/>
                    </a:ext>
                  </a:extLst>
                </p:cNvPr>
                <p:cNvCxnSpPr>
                  <a:stCxn id="288" idx="6"/>
                  <a:endCxn id="301" idx="2"/>
                </p:cNvCxnSpPr>
                <p:nvPr/>
              </p:nvCxnSpPr>
              <p:spPr>
                <a:xfrm>
                  <a:off x="2857488" y="5251462"/>
                  <a:ext cx="642941" cy="15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3" name="Straight Arrow Connector 492">
                  <a:extLst>
                    <a:ext uri="{FF2B5EF4-FFF2-40B4-BE49-F238E27FC236}">
                      <a16:creationId xmlns:a16="http://schemas.microsoft.com/office/drawing/2014/main" id="{576ABE85-D46E-43DD-8B26-134CB9B2AB18}"/>
                    </a:ext>
                  </a:extLst>
                </p:cNvPr>
                <p:cNvCxnSpPr>
                  <a:stCxn id="290" idx="6"/>
                  <a:endCxn id="302" idx="2"/>
                </p:cNvCxnSpPr>
                <p:nvPr/>
              </p:nvCxnSpPr>
              <p:spPr>
                <a:xfrm flipV="1">
                  <a:off x="2857488" y="5608653"/>
                  <a:ext cx="642941" cy="357189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5" name="Straight Arrow Connector 494">
                  <a:extLst>
                    <a:ext uri="{FF2B5EF4-FFF2-40B4-BE49-F238E27FC236}">
                      <a16:creationId xmlns:a16="http://schemas.microsoft.com/office/drawing/2014/main" id="{F147EF69-2078-42A4-9620-07AE7A5A98C3}"/>
                    </a:ext>
                  </a:extLst>
                </p:cNvPr>
                <p:cNvCxnSpPr>
                  <a:stCxn id="290" idx="6"/>
                  <a:endCxn id="303" idx="2"/>
                </p:cNvCxnSpPr>
                <p:nvPr/>
              </p:nvCxnSpPr>
              <p:spPr>
                <a:xfrm>
                  <a:off x="2857488" y="5965842"/>
                  <a:ext cx="642941" cy="15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64" name="Explosion 1 463">
                <a:extLst>
                  <a:ext uri="{FF2B5EF4-FFF2-40B4-BE49-F238E27FC236}">
                    <a16:creationId xmlns:a16="http://schemas.microsoft.com/office/drawing/2014/main" id="{3C655BC3-F00A-415B-96E8-92458F30126C}"/>
                  </a:ext>
                </a:extLst>
              </p:cNvPr>
              <p:cNvSpPr/>
              <p:nvPr/>
            </p:nvSpPr>
            <p:spPr>
              <a:xfrm>
                <a:off x="3635368" y="4110042"/>
                <a:ext cx="142876" cy="142876"/>
              </a:xfrm>
              <a:prstGeom prst="irregularSeal1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</p:grpSp>
        <p:grpSp>
          <p:nvGrpSpPr>
            <p:cNvPr id="33806" name="Group 690">
              <a:extLst>
                <a:ext uri="{FF2B5EF4-FFF2-40B4-BE49-F238E27FC236}">
                  <a16:creationId xmlns:a16="http://schemas.microsoft.com/office/drawing/2014/main" id="{4B232C9D-2F2D-4205-B43F-E8C9E4FB6F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72132" y="1571612"/>
              <a:ext cx="857256" cy="4500594"/>
              <a:chOff x="5072066" y="1571612"/>
              <a:chExt cx="857256" cy="4500594"/>
            </a:xfrm>
          </p:grpSpPr>
          <p:sp>
            <p:nvSpPr>
              <p:cNvPr id="330" name="Oval 329">
                <a:extLst>
                  <a:ext uri="{FF2B5EF4-FFF2-40B4-BE49-F238E27FC236}">
                    <a16:creationId xmlns:a16="http://schemas.microsoft.com/office/drawing/2014/main" id="{DC9DD18C-73AA-4E2E-9286-B02CC6FA1D59}"/>
                  </a:ext>
                </a:extLst>
              </p:cNvPr>
              <p:cNvSpPr/>
              <p:nvPr/>
            </p:nvSpPr>
            <p:spPr>
              <a:xfrm>
                <a:off x="5715007" y="1571612"/>
                <a:ext cx="214313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31" name="Oval 330">
                <a:extLst>
                  <a:ext uri="{FF2B5EF4-FFF2-40B4-BE49-F238E27FC236}">
                    <a16:creationId xmlns:a16="http://schemas.microsoft.com/office/drawing/2014/main" id="{5E6C34DB-15D2-472C-88F2-8BE4F17FACA9}"/>
                  </a:ext>
                </a:extLst>
              </p:cNvPr>
              <p:cNvSpPr/>
              <p:nvPr/>
            </p:nvSpPr>
            <p:spPr>
              <a:xfrm>
                <a:off x="5715007" y="1928802"/>
                <a:ext cx="214313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32" name="Oval 331">
                <a:extLst>
                  <a:ext uri="{FF2B5EF4-FFF2-40B4-BE49-F238E27FC236}">
                    <a16:creationId xmlns:a16="http://schemas.microsoft.com/office/drawing/2014/main" id="{98F4200C-3CD1-4BA2-A8C8-B79656813B69}"/>
                  </a:ext>
                </a:extLst>
              </p:cNvPr>
              <p:cNvSpPr/>
              <p:nvPr/>
            </p:nvSpPr>
            <p:spPr>
              <a:xfrm>
                <a:off x="5715007" y="2285992"/>
                <a:ext cx="214313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33" name="Oval 332">
                <a:extLst>
                  <a:ext uri="{FF2B5EF4-FFF2-40B4-BE49-F238E27FC236}">
                    <a16:creationId xmlns:a16="http://schemas.microsoft.com/office/drawing/2014/main" id="{7FC9502A-0FE8-4D54-947B-334A9700476A}"/>
                  </a:ext>
                </a:extLst>
              </p:cNvPr>
              <p:cNvSpPr/>
              <p:nvPr/>
            </p:nvSpPr>
            <p:spPr>
              <a:xfrm>
                <a:off x="5715007" y="2643182"/>
                <a:ext cx="214313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34" name="Oval 333">
                <a:extLst>
                  <a:ext uri="{FF2B5EF4-FFF2-40B4-BE49-F238E27FC236}">
                    <a16:creationId xmlns:a16="http://schemas.microsoft.com/office/drawing/2014/main" id="{EED8E9C5-5350-492D-ADE5-1B861B03936F}"/>
                  </a:ext>
                </a:extLst>
              </p:cNvPr>
              <p:cNvSpPr/>
              <p:nvPr/>
            </p:nvSpPr>
            <p:spPr>
              <a:xfrm>
                <a:off x="5715007" y="3000372"/>
                <a:ext cx="214313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35" name="Oval 334">
                <a:extLst>
                  <a:ext uri="{FF2B5EF4-FFF2-40B4-BE49-F238E27FC236}">
                    <a16:creationId xmlns:a16="http://schemas.microsoft.com/office/drawing/2014/main" id="{DA235F54-8851-49E2-A2E1-1B0D682EBE51}"/>
                  </a:ext>
                </a:extLst>
              </p:cNvPr>
              <p:cNvSpPr/>
              <p:nvPr/>
            </p:nvSpPr>
            <p:spPr>
              <a:xfrm>
                <a:off x="5715007" y="3357562"/>
                <a:ext cx="214313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36" name="Oval 335">
                <a:extLst>
                  <a:ext uri="{FF2B5EF4-FFF2-40B4-BE49-F238E27FC236}">
                    <a16:creationId xmlns:a16="http://schemas.microsoft.com/office/drawing/2014/main" id="{FF175629-388A-44C0-A365-BFE5E4CE8889}"/>
                  </a:ext>
                </a:extLst>
              </p:cNvPr>
              <p:cNvSpPr/>
              <p:nvPr/>
            </p:nvSpPr>
            <p:spPr>
              <a:xfrm>
                <a:off x="5715007" y="3714752"/>
                <a:ext cx="214313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37" name="Oval 336">
                <a:extLst>
                  <a:ext uri="{FF2B5EF4-FFF2-40B4-BE49-F238E27FC236}">
                    <a16:creationId xmlns:a16="http://schemas.microsoft.com/office/drawing/2014/main" id="{450B27AC-6161-422D-878E-63E59A228507}"/>
                  </a:ext>
                </a:extLst>
              </p:cNvPr>
              <p:cNvSpPr/>
              <p:nvPr/>
            </p:nvSpPr>
            <p:spPr>
              <a:xfrm>
                <a:off x="5715007" y="4071942"/>
                <a:ext cx="214313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38" name="Oval 337">
                <a:extLst>
                  <a:ext uri="{FF2B5EF4-FFF2-40B4-BE49-F238E27FC236}">
                    <a16:creationId xmlns:a16="http://schemas.microsoft.com/office/drawing/2014/main" id="{E80EFEB9-BC94-4985-ADC5-882732873A5B}"/>
                  </a:ext>
                </a:extLst>
              </p:cNvPr>
              <p:cNvSpPr/>
              <p:nvPr/>
            </p:nvSpPr>
            <p:spPr>
              <a:xfrm>
                <a:off x="5715007" y="4429132"/>
                <a:ext cx="214313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39" name="Oval 338">
                <a:extLst>
                  <a:ext uri="{FF2B5EF4-FFF2-40B4-BE49-F238E27FC236}">
                    <a16:creationId xmlns:a16="http://schemas.microsoft.com/office/drawing/2014/main" id="{27AC7E5B-D78F-4F38-B2ED-47BF2BEA7FF9}"/>
                  </a:ext>
                </a:extLst>
              </p:cNvPr>
              <p:cNvSpPr/>
              <p:nvPr/>
            </p:nvSpPr>
            <p:spPr>
              <a:xfrm>
                <a:off x="5715007" y="4786322"/>
                <a:ext cx="214313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40" name="Oval 339">
                <a:extLst>
                  <a:ext uri="{FF2B5EF4-FFF2-40B4-BE49-F238E27FC236}">
                    <a16:creationId xmlns:a16="http://schemas.microsoft.com/office/drawing/2014/main" id="{49176BE5-92B9-4118-B13C-4CE1AB296C51}"/>
                  </a:ext>
                </a:extLst>
              </p:cNvPr>
              <p:cNvSpPr/>
              <p:nvPr/>
            </p:nvSpPr>
            <p:spPr>
              <a:xfrm>
                <a:off x="5715007" y="5143512"/>
                <a:ext cx="214313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41" name="Oval 340">
                <a:extLst>
                  <a:ext uri="{FF2B5EF4-FFF2-40B4-BE49-F238E27FC236}">
                    <a16:creationId xmlns:a16="http://schemas.microsoft.com/office/drawing/2014/main" id="{BFF36B4E-D0B8-4741-A311-F9AEE361244A}"/>
                  </a:ext>
                </a:extLst>
              </p:cNvPr>
              <p:cNvSpPr/>
              <p:nvPr/>
            </p:nvSpPr>
            <p:spPr>
              <a:xfrm>
                <a:off x="5715007" y="5500702"/>
                <a:ext cx="214313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42" name="Oval 341">
                <a:extLst>
                  <a:ext uri="{FF2B5EF4-FFF2-40B4-BE49-F238E27FC236}">
                    <a16:creationId xmlns:a16="http://schemas.microsoft.com/office/drawing/2014/main" id="{444882CB-5973-4D45-96EF-16E57BBA2551}"/>
                  </a:ext>
                </a:extLst>
              </p:cNvPr>
              <p:cNvSpPr/>
              <p:nvPr/>
            </p:nvSpPr>
            <p:spPr>
              <a:xfrm>
                <a:off x="5715007" y="5857892"/>
                <a:ext cx="214313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cxnSp>
            <p:nvCxnSpPr>
              <p:cNvPr id="551" name="Straight Arrow Connector 550">
                <a:extLst>
                  <a:ext uri="{FF2B5EF4-FFF2-40B4-BE49-F238E27FC236}">
                    <a16:creationId xmlns:a16="http://schemas.microsoft.com/office/drawing/2014/main" id="{B629299F-2F8F-4875-A68D-2C915425F7B5}"/>
                  </a:ext>
                </a:extLst>
              </p:cNvPr>
              <p:cNvCxnSpPr>
                <a:stCxn id="317" idx="6"/>
                <a:endCxn id="330" idx="2"/>
              </p:cNvCxnSpPr>
              <p:nvPr/>
            </p:nvCxnSpPr>
            <p:spPr>
              <a:xfrm>
                <a:off x="5072065" y="1679563"/>
                <a:ext cx="642943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3" name="Straight Arrow Connector 552">
                <a:extLst>
                  <a:ext uri="{FF2B5EF4-FFF2-40B4-BE49-F238E27FC236}">
                    <a16:creationId xmlns:a16="http://schemas.microsoft.com/office/drawing/2014/main" id="{607A3E2C-7156-491C-A904-1ED547F1A6F8}"/>
                  </a:ext>
                </a:extLst>
              </p:cNvPr>
              <p:cNvCxnSpPr>
                <a:stCxn id="317" idx="6"/>
                <a:endCxn id="331" idx="2"/>
              </p:cNvCxnSpPr>
              <p:nvPr/>
            </p:nvCxnSpPr>
            <p:spPr>
              <a:xfrm>
                <a:off x="5072065" y="1679563"/>
                <a:ext cx="642943" cy="35719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5" name="Straight Arrow Connector 554">
                <a:extLst>
                  <a:ext uri="{FF2B5EF4-FFF2-40B4-BE49-F238E27FC236}">
                    <a16:creationId xmlns:a16="http://schemas.microsoft.com/office/drawing/2014/main" id="{D2A0AF1D-6E62-4B5E-93FA-8A3E061B9EFD}"/>
                  </a:ext>
                </a:extLst>
              </p:cNvPr>
              <p:cNvCxnSpPr>
                <a:stCxn id="322" idx="6"/>
                <a:endCxn id="332" idx="2"/>
              </p:cNvCxnSpPr>
              <p:nvPr/>
            </p:nvCxnSpPr>
            <p:spPr>
              <a:xfrm flipV="1">
                <a:off x="5143503" y="2393943"/>
                <a:ext cx="571504" cy="107157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7" name="Straight Arrow Connector 556">
                <a:extLst>
                  <a:ext uri="{FF2B5EF4-FFF2-40B4-BE49-F238E27FC236}">
                    <a16:creationId xmlns:a16="http://schemas.microsoft.com/office/drawing/2014/main" id="{A372DD61-6347-47D7-880C-EA9F5FF72B0E}"/>
                  </a:ext>
                </a:extLst>
              </p:cNvPr>
              <p:cNvCxnSpPr>
                <a:stCxn id="322" idx="6"/>
                <a:endCxn id="333" idx="2"/>
              </p:cNvCxnSpPr>
              <p:nvPr/>
            </p:nvCxnSpPr>
            <p:spPr>
              <a:xfrm flipV="1">
                <a:off x="5143503" y="2751133"/>
                <a:ext cx="571504" cy="71438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9" name="Straight Arrow Connector 558">
                <a:extLst>
                  <a:ext uri="{FF2B5EF4-FFF2-40B4-BE49-F238E27FC236}">
                    <a16:creationId xmlns:a16="http://schemas.microsoft.com/office/drawing/2014/main" id="{C6459647-63F9-494B-A0B1-ABB30A94EB5C}"/>
                  </a:ext>
                </a:extLst>
              </p:cNvPr>
              <p:cNvCxnSpPr>
                <a:stCxn id="322" idx="6"/>
                <a:endCxn id="334" idx="2"/>
              </p:cNvCxnSpPr>
              <p:nvPr/>
            </p:nvCxnSpPr>
            <p:spPr>
              <a:xfrm flipV="1">
                <a:off x="5143503" y="3108323"/>
                <a:ext cx="571504" cy="35719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1" name="Straight Arrow Connector 560">
                <a:extLst>
                  <a:ext uri="{FF2B5EF4-FFF2-40B4-BE49-F238E27FC236}">
                    <a16:creationId xmlns:a16="http://schemas.microsoft.com/office/drawing/2014/main" id="{AFF56187-0B04-4961-BBA5-4EC489CCA9E4}"/>
                  </a:ext>
                </a:extLst>
              </p:cNvPr>
              <p:cNvCxnSpPr>
                <a:stCxn id="323" idx="6"/>
                <a:endCxn id="335" idx="2"/>
              </p:cNvCxnSpPr>
              <p:nvPr/>
            </p:nvCxnSpPr>
            <p:spPr>
              <a:xfrm flipV="1">
                <a:off x="5143503" y="3465513"/>
                <a:ext cx="571504" cy="35718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3" name="Straight Arrow Connector 562">
                <a:extLst>
                  <a:ext uri="{FF2B5EF4-FFF2-40B4-BE49-F238E27FC236}">
                    <a16:creationId xmlns:a16="http://schemas.microsoft.com/office/drawing/2014/main" id="{DA7B0A6F-C224-48B1-A91B-3E3A6DD9AF1F}"/>
                  </a:ext>
                </a:extLst>
              </p:cNvPr>
              <p:cNvCxnSpPr>
                <a:stCxn id="323" idx="6"/>
                <a:endCxn id="336" idx="2"/>
              </p:cNvCxnSpPr>
              <p:nvPr/>
            </p:nvCxnSpPr>
            <p:spPr>
              <a:xfrm>
                <a:off x="5072065" y="3822703"/>
                <a:ext cx="642943" cy="158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5" name="Straight Arrow Connector 564">
                <a:extLst>
                  <a:ext uri="{FF2B5EF4-FFF2-40B4-BE49-F238E27FC236}">
                    <a16:creationId xmlns:a16="http://schemas.microsoft.com/office/drawing/2014/main" id="{D0825856-B3D4-4A15-911A-968B076AC2FD}"/>
                  </a:ext>
                </a:extLst>
              </p:cNvPr>
              <p:cNvCxnSpPr>
                <a:stCxn id="324" idx="6"/>
                <a:endCxn id="337" idx="2"/>
              </p:cNvCxnSpPr>
              <p:nvPr/>
            </p:nvCxnSpPr>
            <p:spPr>
              <a:xfrm>
                <a:off x="5072065" y="4179893"/>
                <a:ext cx="642943" cy="158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7" name="Straight Arrow Connector 566">
                <a:extLst>
                  <a:ext uri="{FF2B5EF4-FFF2-40B4-BE49-F238E27FC236}">
                    <a16:creationId xmlns:a16="http://schemas.microsoft.com/office/drawing/2014/main" id="{16C830B0-DB92-41A1-A7E7-E1BDC8D09030}"/>
                  </a:ext>
                </a:extLst>
              </p:cNvPr>
              <p:cNvCxnSpPr>
                <a:stCxn id="324" idx="6"/>
                <a:endCxn id="338" idx="2"/>
              </p:cNvCxnSpPr>
              <p:nvPr/>
            </p:nvCxnSpPr>
            <p:spPr>
              <a:xfrm>
                <a:off x="5072065" y="4179893"/>
                <a:ext cx="642943" cy="35718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9" name="Straight Arrow Connector 568">
                <a:extLst>
                  <a:ext uri="{FF2B5EF4-FFF2-40B4-BE49-F238E27FC236}">
                    <a16:creationId xmlns:a16="http://schemas.microsoft.com/office/drawing/2014/main" id="{6DBD0092-4597-4C22-BA58-9D68D2A3384B}"/>
                  </a:ext>
                </a:extLst>
              </p:cNvPr>
              <p:cNvCxnSpPr>
                <a:stCxn id="326" idx="6"/>
                <a:endCxn id="339" idx="2"/>
              </p:cNvCxnSpPr>
              <p:nvPr/>
            </p:nvCxnSpPr>
            <p:spPr>
              <a:xfrm>
                <a:off x="5072065" y="4894273"/>
                <a:ext cx="642943" cy="158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1" name="Straight Arrow Connector 570">
                <a:extLst>
                  <a:ext uri="{FF2B5EF4-FFF2-40B4-BE49-F238E27FC236}">
                    <a16:creationId xmlns:a16="http://schemas.microsoft.com/office/drawing/2014/main" id="{F5B43F78-CF2D-4484-813D-7FF110D3E7CF}"/>
                  </a:ext>
                </a:extLst>
              </p:cNvPr>
              <p:cNvCxnSpPr>
                <a:stCxn id="326" idx="6"/>
                <a:endCxn id="340" idx="2"/>
              </p:cNvCxnSpPr>
              <p:nvPr/>
            </p:nvCxnSpPr>
            <p:spPr>
              <a:xfrm>
                <a:off x="5072065" y="4894273"/>
                <a:ext cx="642943" cy="35718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3" name="Straight Arrow Connector 572">
                <a:extLst>
                  <a:ext uri="{FF2B5EF4-FFF2-40B4-BE49-F238E27FC236}">
                    <a16:creationId xmlns:a16="http://schemas.microsoft.com/office/drawing/2014/main" id="{E215A1C0-88CD-4D13-8EA4-9BA531C9F49A}"/>
                  </a:ext>
                </a:extLst>
              </p:cNvPr>
              <p:cNvCxnSpPr>
                <a:stCxn id="328" idx="6"/>
                <a:endCxn id="341" idx="2"/>
              </p:cNvCxnSpPr>
              <p:nvPr/>
            </p:nvCxnSpPr>
            <p:spPr>
              <a:xfrm>
                <a:off x="5072065" y="5608653"/>
                <a:ext cx="642943" cy="158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5" name="Straight Arrow Connector 574">
                <a:extLst>
                  <a:ext uri="{FF2B5EF4-FFF2-40B4-BE49-F238E27FC236}">
                    <a16:creationId xmlns:a16="http://schemas.microsoft.com/office/drawing/2014/main" id="{A1AB23CB-9184-4F9C-A3B8-81B8F346175B}"/>
                  </a:ext>
                </a:extLst>
              </p:cNvPr>
              <p:cNvCxnSpPr>
                <a:stCxn id="328" idx="6"/>
                <a:endCxn id="342" idx="2"/>
              </p:cNvCxnSpPr>
              <p:nvPr/>
            </p:nvCxnSpPr>
            <p:spPr>
              <a:xfrm>
                <a:off x="5072065" y="5608653"/>
                <a:ext cx="642943" cy="35718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807" name="Group 479">
              <a:extLst>
                <a:ext uri="{FF2B5EF4-FFF2-40B4-BE49-F238E27FC236}">
                  <a16:creationId xmlns:a16="http://schemas.microsoft.com/office/drawing/2014/main" id="{D77A1B5A-82E0-4366-BF5E-09353A2060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57752" y="1571612"/>
              <a:ext cx="785818" cy="4500594"/>
              <a:chOff x="4857752" y="1571612"/>
              <a:chExt cx="785818" cy="4500594"/>
            </a:xfrm>
          </p:grpSpPr>
          <p:grpSp>
            <p:nvGrpSpPr>
              <p:cNvPr id="33808" name="Group 689">
                <a:extLst>
                  <a:ext uri="{FF2B5EF4-FFF2-40B4-BE49-F238E27FC236}">
                    <a16:creationId xmlns:a16="http://schemas.microsoft.com/office/drawing/2014/main" id="{1F01B6A8-CB29-417F-8644-57C40A8A23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57752" y="1571612"/>
                <a:ext cx="785818" cy="4500594"/>
                <a:chOff x="4357686" y="1571612"/>
                <a:chExt cx="785818" cy="4500594"/>
              </a:xfrm>
            </p:grpSpPr>
            <p:sp>
              <p:nvSpPr>
                <p:cNvPr id="317" name="Oval 316">
                  <a:extLst>
                    <a:ext uri="{FF2B5EF4-FFF2-40B4-BE49-F238E27FC236}">
                      <a16:creationId xmlns:a16="http://schemas.microsoft.com/office/drawing/2014/main" id="{A885C844-7E7E-4753-AC6C-61D265574054}"/>
                    </a:ext>
                  </a:extLst>
                </p:cNvPr>
                <p:cNvSpPr/>
                <p:nvPr/>
              </p:nvSpPr>
              <p:spPr>
                <a:xfrm>
                  <a:off x="4929189" y="1571612"/>
                  <a:ext cx="214314" cy="21431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350"/>
                </a:p>
              </p:txBody>
            </p:sp>
            <p:sp>
              <p:nvSpPr>
                <p:cNvPr id="318" name="Oval 317">
                  <a:extLst>
                    <a:ext uri="{FF2B5EF4-FFF2-40B4-BE49-F238E27FC236}">
                      <a16:creationId xmlns:a16="http://schemas.microsoft.com/office/drawing/2014/main" id="{8429B9C0-5A4A-4B47-9ED6-7DB6570AA510}"/>
                    </a:ext>
                  </a:extLst>
                </p:cNvPr>
                <p:cNvSpPr/>
                <p:nvPr/>
              </p:nvSpPr>
              <p:spPr>
                <a:xfrm>
                  <a:off x="4929189" y="1928802"/>
                  <a:ext cx="214314" cy="21431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350"/>
                </a:p>
              </p:txBody>
            </p:sp>
            <p:sp>
              <p:nvSpPr>
                <p:cNvPr id="319" name="Oval 318">
                  <a:extLst>
                    <a:ext uri="{FF2B5EF4-FFF2-40B4-BE49-F238E27FC236}">
                      <a16:creationId xmlns:a16="http://schemas.microsoft.com/office/drawing/2014/main" id="{7A9CEA61-CDFD-4CCD-AE8E-505F5C15016D}"/>
                    </a:ext>
                  </a:extLst>
                </p:cNvPr>
                <p:cNvSpPr/>
                <p:nvPr/>
              </p:nvSpPr>
              <p:spPr>
                <a:xfrm>
                  <a:off x="4929189" y="2285992"/>
                  <a:ext cx="214314" cy="21431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350"/>
                </a:p>
              </p:txBody>
            </p:sp>
            <p:sp>
              <p:nvSpPr>
                <p:cNvPr id="320" name="Oval 319">
                  <a:extLst>
                    <a:ext uri="{FF2B5EF4-FFF2-40B4-BE49-F238E27FC236}">
                      <a16:creationId xmlns:a16="http://schemas.microsoft.com/office/drawing/2014/main" id="{FD7938A4-4CB2-4B5D-B686-E4D147D33875}"/>
                    </a:ext>
                  </a:extLst>
                </p:cNvPr>
                <p:cNvSpPr/>
                <p:nvPr/>
              </p:nvSpPr>
              <p:spPr>
                <a:xfrm>
                  <a:off x="4929189" y="2643182"/>
                  <a:ext cx="214314" cy="21431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350"/>
                </a:p>
              </p:txBody>
            </p:sp>
            <p:sp>
              <p:nvSpPr>
                <p:cNvPr id="321" name="Oval 320">
                  <a:extLst>
                    <a:ext uri="{FF2B5EF4-FFF2-40B4-BE49-F238E27FC236}">
                      <a16:creationId xmlns:a16="http://schemas.microsoft.com/office/drawing/2014/main" id="{B4F782A9-8455-4CE8-868C-DB63FD0400BC}"/>
                    </a:ext>
                  </a:extLst>
                </p:cNvPr>
                <p:cNvSpPr/>
                <p:nvPr/>
              </p:nvSpPr>
              <p:spPr>
                <a:xfrm>
                  <a:off x="4929189" y="3000372"/>
                  <a:ext cx="214314" cy="21431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350"/>
                </a:p>
              </p:txBody>
            </p:sp>
            <p:sp>
              <p:nvSpPr>
                <p:cNvPr id="322" name="Oval 321">
                  <a:extLst>
                    <a:ext uri="{FF2B5EF4-FFF2-40B4-BE49-F238E27FC236}">
                      <a16:creationId xmlns:a16="http://schemas.microsoft.com/office/drawing/2014/main" id="{BC29876C-8691-46CC-BB68-79C08C6C2C11}"/>
                    </a:ext>
                  </a:extLst>
                </p:cNvPr>
                <p:cNvSpPr/>
                <p:nvPr/>
              </p:nvSpPr>
              <p:spPr>
                <a:xfrm>
                  <a:off x="4929189" y="3357562"/>
                  <a:ext cx="214314" cy="21431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350"/>
                </a:p>
              </p:txBody>
            </p:sp>
            <p:sp>
              <p:nvSpPr>
                <p:cNvPr id="323" name="Oval 322">
                  <a:extLst>
                    <a:ext uri="{FF2B5EF4-FFF2-40B4-BE49-F238E27FC236}">
                      <a16:creationId xmlns:a16="http://schemas.microsoft.com/office/drawing/2014/main" id="{A8D3CB29-7A8E-40D1-9B23-0D45D3089905}"/>
                    </a:ext>
                  </a:extLst>
                </p:cNvPr>
                <p:cNvSpPr/>
                <p:nvPr/>
              </p:nvSpPr>
              <p:spPr>
                <a:xfrm>
                  <a:off x="4929189" y="3714752"/>
                  <a:ext cx="214314" cy="21431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350"/>
                </a:p>
              </p:txBody>
            </p:sp>
            <p:sp>
              <p:nvSpPr>
                <p:cNvPr id="324" name="Oval 323">
                  <a:extLst>
                    <a:ext uri="{FF2B5EF4-FFF2-40B4-BE49-F238E27FC236}">
                      <a16:creationId xmlns:a16="http://schemas.microsoft.com/office/drawing/2014/main" id="{1745320E-D605-4B54-9654-F356DEDB7102}"/>
                    </a:ext>
                  </a:extLst>
                </p:cNvPr>
                <p:cNvSpPr/>
                <p:nvPr/>
              </p:nvSpPr>
              <p:spPr>
                <a:xfrm>
                  <a:off x="4929189" y="4071942"/>
                  <a:ext cx="214314" cy="21431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350"/>
                </a:p>
              </p:txBody>
            </p:sp>
            <p:sp>
              <p:nvSpPr>
                <p:cNvPr id="325" name="Oval 324">
                  <a:extLst>
                    <a:ext uri="{FF2B5EF4-FFF2-40B4-BE49-F238E27FC236}">
                      <a16:creationId xmlns:a16="http://schemas.microsoft.com/office/drawing/2014/main" id="{8B345E9F-2A53-4DCF-9D90-69D035786A5B}"/>
                    </a:ext>
                  </a:extLst>
                </p:cNvPr>
                <p:cNvSpPr/>
                <p:nvPr/>
              </p:nvSpPr>
              <p:spPr>
                <a:xfrm>
                  <a:off x="4929189" y="4429132"/>
                  <a:ext cx="214314" cy="21431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350"/>
                </a:p>
              </p:txBody>
            </p:sp>
            <p:sp>
              <p:nvSpPr>
                <p:cNvPr id="326" name="Oval 325">
                  <a:extLst>
                    <a:ext uri="{FF2B5EF4-FFF2-40B4-BE49-F238E27FC236}">
                      <a16:creationId xmlns:a16="http://schemas.microsoft.com/office/drawing/2014/main" id="{7C58024F-C938-4E04-B104-378D05F32E0E}"/>
                    </a:ext>
                  </a:extLst>
                </p:cNvPr>
                <p:cNvSpPr/>
                <p:nvPr/>
              </p:nvSpPr>
              <p:spPr>
                <a:xfrm>
                  <a:off x="4929189" y="4786322"/>
                  <a:ext cx="214314" cy="21431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350"/>
                </a:p>
              </p:txBody>
            </p:sp>
            <p:sp>
              <p:nvSpPr>
                <p:cNvPr id="327" name="Oval 326">
                  <a:extLst>
                    <a:ext uri="{FF2B5EF4-FFF2-40B4-BE49-F238E27FC236}">
                      <a16:creationId xmlns:a16="http://schemas.microsoft.com/office/drawing/2014/main" id="{10EF6B59-E127-4E9F-9D12-2FAE3B0F28EE}"/>
                    </a:ext>
                  </a:extLst>
                </p:cNvPr>
                <p:cNvSpPr/>
                <p:nvPr/>
              </p:nvSpPr>
              <p:spPr>
                <a:xfrm>
                  <a:off x="4929189" y="5143512"/>
                  <a:ext cx="214314" cy="21431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350"/>
                </a:p>
              </p:txBody>
            </p:sp>
            <p:sp>
              <p:nvSpPr>
                <p:cNvPr id="328" name="Oval 327">
                  <a:extLst>
                    <a:ext uri="{FF2B5EF4-FFF2-40B4-BE49-F238E27FC236}">
                      <a16:creationId xmlns:a16="http://schemas.microsoft.com/office/drawing/2014/main" id="{81E6D8EA-6450-4337-AE47-5A13387757D0}"/>
                    </a:ext>
                  </a:extLst>
                </p:cNvPr>
                <p:cNvSpPr/>
                <p:nvPr/>
              </p:nvSpPr>
              <p:spPr>
                <a:xfrm>
                  <a:off x="4929189" y="5500702"/>
                  <a:ext cx="214314" cy="21431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350"/>
                </a:p>
              </p:txBody>
            </p:sp>
            <p:sp>
              <p:nvSpPr>
                <p:cNvPr id="329" name="Oval 328">
                  <a:extLst>
                    <a:ext uri="{FF2B5EF4-FFF2-40B4-BE49-F238E27FC236}">
                      <a16:creationId xmlns:a16="http://schemas.microsoft.com/office/drawing/2014/main" id="{E4D3C0AF-587A-4FDE-9EA3-9357F7323523}"/>
                    </a:ext>
                  </a:extLst>
                </p:cNvPr>
                <p:cNvSpPr/>
                <p:nvPr/>
              </p:nvSpPr>
              <p:spPr>
                <a:xfrm>
                  <a:off x="4929189" y="5857892"/>
                  <a:ext cx="214314" cy="21431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350"/>
                </a:p>
              </p:txBody>
            </p:sp>
            <p:cxnSp>
              <p:nvCxnSpPr>
                <p:cNvPr id="523" name="Straight Arrow Connector 522">
                  <a:extLst>
                    <a:ext uri="{FF2B5EF4-FFF2-40B4-BE49-F238E27FC236}">
                      <a16:creationId xmlns:a16="http://schemas.microsoft.com/office/drawing/2014/main" id="{C4D671FC-CB77-4AD6-A099-AAF810BA91D7}"/>
                    </a:ext>
                  </a:extLst>
                </p:cNvPr>
                <p:cNvCxnSpPr>
                  <a:stCxn id="305" idx="6"/>
                  <a:endCxn id="317" idx="3"/>
                </p:cNvCxnSpPr>
                <p:nvPr/>
              </p:nvCxnSpPr>
              <p:spPr>
                <a:xfrm flipV="1">
                  <a:off x="4357685" y="1754176"/>
                  <a:ext cx="603254" cy="282577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5" name="Straight Arrow Connector 524">
                  <a:extLst>
                    <a:ext uri="{FF2B5EF4-FFF2-40B4-BE49-F238E27FC236}">
                      <a16:creationId xmlns:a16="http://schemas.microsoft.com/office/drawing/2014/main" id="{CE9E3434-1F1F-4E34-96A8-2EDBBC034484}"/>
                    </a:ext>
                  </a:extLst>
                </p:cNvPr>
                <p:cNvCxnSpPr>
                  <a:stCxn id="305" idx="6"/>
                  <a:endCxn id="318" idx="2"/>
                </p:cNvCxnSpPr>
                <p:nvPr/>
              </p:nvCxnSpPr>
              <p:spPr>
                <a:xfrm>
                  <a:off x="4357685" y="2036753"/>
                  <a:ext cx="571504" cy="1587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8" name="Straight Arrow Connector 527">
                  <a:extLst>
                    <a:ext uri="{FF2B5EF4-FFF2-40B4-BE49-F238E27FC236}">
                      <a16:creationId xmlns:a16="http://schemas.microsoft.com/office/drawing/2014/main" id="{87F0FD4E-B32A-44D4-9F87-0705D1F100E2}"/>
                    </a:ext>
                  </a:extLst>
                </p:cNvPr>
                <p:cNvCxnSpPr>
                  <a:stCxn id="306" idx="6"/>
                  <a:endCxn id="319" idx="2"/>
                </p:cNvCxnSpPr>
                <p:nvPr/>
              </p:nvCxnSpPr>
              <p:spPr>
                <a:xfrm>
                  <a:off x="4357685" y="2393943"/>
                  <a:ext cx="571504" cy="15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0" name="Straight Arrow Connector 529">
                  <a:extLst>
                    <a:ext uri="{FF2B5EF4-FFF2-40B4-BE49-F238E27FC236}">
                      <a16:creationId xmlns:a16="http://schemas.microsoft.com/office/drawing/2014/main" id="{0B1C3F26-7CEE-40A8-A18C-9940515D1E79}"/>
                    </a:ext>
                  </a:extLst>
                </p:cNvPr>
                <p:cNvCxnSpPr>
                  <a:stCxn id="307" idx="6"/>
                  <a:endCxn id="320" idx="2"/>
                </p:cNvCxnSpPr>
                <p:nvPr/>
              </p:nvCxnSpPr>
              <p:spPr>
                <a:xfrm>
                  <a:off x="4357685" y="2751133"/>
                  <a:ext cx="571504" cy="1587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2" name="Straight Arrow Connector 531">
                  <a:extLst>
                    <a:ext uri="{FF2B5EF4-FFF2-40B4-BE49-F238E27FC236}">
                      <a16:creationId xmlns:a16="http://schemas.microsoft.com/office/drawing/2014/main" id="{0FC80A87-4AD5-4D21-8556-3A20E8720A31}"/>
                    </a:ext>
                  </a:extLst>
                </p:cNvPr>
                <p:cNvCxnSpPr>
                  <a:stCxn id="312" idx="6"/>
                  <a:endCxn id="328" idx="2"/>
                </p:cNvCxnSpPr>
                <p:nvPr/>
              </p:nvCxnSpPr>
              <p:spPr>
                <a:xfrm>
                  <a:off x="4429123" y="4537082"/>
                  <a:ext cx="500065" cy="107157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6" name="Straight Arrow Connector 535">
                  <a:extLst>
                    <a:ext uri="{FF2B5EF4-FFF2-40B4-BE49-F238E27FC236}">
                      <a16:creationId xmlns:a16="http://schemas.microsoft.com/office/drawing/2014/main" id="{5CC8942D-1E89-45EF-9F15-CDD0E5A8534E}"/>
                    </a:ext>
                  </a:extLst>
                </p:cNvPr>
                <p:cNvCxnSpPr>
                  <a:stCxn id="310" idx="6"/>
                  <a:endCxn id="322" idx="2"/>
                </p:cNvCxnSpPr>
                <p:nvPr/>
              </p:nvCxnSpPr>
              <p:spPr>
                <a:xfrm flipV="1">
                  <a:off x="4429123" y="3465513"/>
                  <a:ext cx="500065" cy="357189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8" name="Straight Arrow Connector 537">
                  <a:extLst>
                    <a:ext uri="{FF2B5EF4-FFF2-40B4-BE49-F238E27FC236}">
                      <a16:creationId xmlns:a16="http://schemas.microsoft.com/office/drawing/2014/main" id="{AEBD0EDE-A86A-4291-941A-3D541E4D0C19}"/>
                    </a:ext>
                  </a:extLst>
                </p:cNvPr>
                <p:cNvCxnSpPr>
                  <a:stCxn id="311" idx="6"/>
                  <a:endCxn id="324" idx="2"/>
                </p:cNvCxnSpPr>
                <p:nvPr/>
              </p:nvCxnSpPr>
              <p:spPr>
                <a:xfrm>
                  <a:off x="4429123" y="4179893"/>
                  <a:ext cx="500065" cy="1587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0" name="Straight Arrow Connector 539">
                  <a:extLst>
                    <a:ext uri="{FF2B5EF4-FFF2-40B4-BE49-F238E27FC236}">
                      <a16:creationId xmlns:a16="http://schemas.microsoft.com/office/drawing/2014/main" id="{A38F8309-3F06-49DF-8E34-56C7439C2120}"/>
                    </a:ext>
                  </a:extLst>
                </p:cNvPr>
                <p:cNvCxnSpPr>
                  <a:stCxn id="311" idx="6"/>
                  <a:endCxn id="325" idx="2"/>
                </p:cNvCxnSpPr>
                <p:nvPr/>
              </p:nvCxnSpPr>
              <p:spPr>
                <a:xfrm>
                  <a:off x="4429123" y="4179893"/>
                  <a:ext cx="500065" cy="357189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2" name="Straight Arrow Connector 541">
                  <a:extLst>
                    <a:ext uri="{FF2B5EF4-FFF2-40B4-BE49-F238E27FC236}">
                      <a16:creationId xmlns:a16="http://schemas.microsoft.com/office/drawing/2014/main" id="{48AD441D-A0B0-4A4C-95DB-37DC5240CCFA}"/>
                    </a:ext>
                  </a:extLst>
                </p:cNvPr>
                <p:cNvCxnSpPr>
                  <a:stCxn id="310" idx="6"/>
                  <a:endCxn id="323" idx="2"/>
                </p:cNvCxnSpPr>
                <p:nvPr/>
              </p:nvCxnSpPr>
              <p:spPr>
                <a:xfrm>
                  <a:off x="4429123" y="3822703"/>
                  <a:ext cx="500065" cy="1588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4" name="Straight Arrow Connector 543">
                  <a:extLst>
                    <a:ext uri="{FF2B5EF4-FFF2-40B4-BE49-F238E27FC236}">
                      <a16:creationId xmlns:a16="http://schemas.microsoft.com/office/drawing/2014/main" id="{80E56C7F-DACA-4B6B-8C87-8D5740729A93}"/>
                    </a:ext>
                  </a:extLst>
                </p:cNvPr>
                <p:cNvCxnSpPr>
                  <a:stCxn id="312" idx="6"/>
                  <a:endCxn id="326" idx="2"/>
                </p:cNvCxnSpPr>
                <p:nvPr/>
              </p:nvCxnSpPr>
              <p:spPr>
                <a:xfrm>
                  <a:off x="4429123" y="4537082"/>
                  <a:ext cx="500065" cy="35719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6" name="Straight Arrow Connector 545">
                  <a:extLst>
                    <a:ext uri="{FF2B5EF4-FFF2-40B4-BE49-F238E27FC236}">
                      <a16:creationId xmlns:a16="http://schemas.microsoft.com/office/drawing/2014/main" id="{9DC0E873-9F32-4AF2-8581-AE10AADD7109}"/>
                    </a:ext>
                  </a:extLst>
                </p:cNvPr>
                <p:cNvCxnSpPr>
                  <a:stCxn id="312" idx="6"/>
                  <a:endCxn id="327" idx="2"/>
                </p:cNvCxnSpPr>
                <p:nvPr/>
              </p:nvCxnSpPr>
              <p:spPr>
                <a:xfrm>
                  <a:off x="4429123" y="4537082"/>
                  <a:ext cx="500065" cy="71438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9" name="Straight Arrow Connector 548">
                  <a:extLst>
                    <a:ext uri="{FF2B5EF4-FFF2-40B4-BE49-F238E27FC236}">
                      <a16:creationId xmlns:a16="http://schemas.microsoft.com/office/drawing/2014/main" id="{36039D53-ECE3-4FAB-9910-818D33778462}"/>
                    </a:ext>
                  </a:extLst>
                </p:cNvPr>
                <p:cNvCxnSpPr>
                  <a:stCxn id="313" idx="5"/>
                  <a:endCxn id="329" idx="2"/>
                </p:cNvCxnSpPr>
                <p:nvPr/>
              </p:nvCxnSpPr>
              <p:spPr>
                <a:xfrm rot="16200000" flipH="1">
                  <a:off x="4165596" y="5200663"/>
                  <a:ext cx="995370" cy="531815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3" name="Straight Arrow Connector 472">
                <a:extLst>
                  <a:ext uri="{FF2B5EF4-FFF2-40B4-BE49-F238E27FC236}">
                    <a16:creationId xmlns:a16="http://schemas.microsoft.com/office/drawing/2014/main" id="{5F2AC319-0861-45ED-8D04-81951444EFD3}"/>
                  </a:ext>
                </a:extLst>
              </p:cNvPr>
              <p:cNvCxnSpPr>
                <a:stCxn id="310" idx="6"/>
                <a:endCxn id="321" idx="2"/>
              </p:cNvCxnSpPr>
              <p:nvPr/>
            </p:nvCxnSpPr>
            <p:spPr>
              <a:xfrm flipV="1">
                <a:off x="4929189" y="3108323"/>
                <a:ext cx="500065" cy="71438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3" name="Rectangular Callout 482">
            <a:extLst>
              <a:ext uri="{FF2B5EF4-FFF2-40B4-BE49-F238E27FC236}">
                <a16:creationId xmlns:a16="http://schemas.microsoft.com/office/drawing/2014/main" id="{38250E65-B721-4DB4-A399-5DF298B52D39}"/>
              </a:ext>
            </a:extLst>
          </p:cNvPr>
          <p:cNvSpPr/>
          <p:nvPr/>
        </p:nvSpPr>
        <p:spPr>
          <a:xfrm>
            <a:off x="5268518" y="4929190"/>
            <a:ext cx="2464594" cy="964406"/>
          </a:xfrm>
          <a:prstGeom prst="wedgeRectCallout">
            <a:avLst>
              <a:gd name="adj1" fmla="val -33620"/>
              <a:gd name="adj2" fmla="val -15209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50" dirty="0">
                <a:solidFill>
                  <a:schemeClr val="tx1"/>
                </a:solidFill>
              </a:rPr>
              <a:t>The shape of the tree is compressed</a:t>
            </a:r>
          </a:p>
          <a:p>
            <a:pPr algn="ctr">
              <a:defRPr/>
            </a:pPr>
            <a:r>
              <a:rPr lang="en-US" sz="1350" dirty="0">
                <a:solidFill>
                  <a:schemeClr val="tx1"/>
                </a:solidFill>
              </a:rPr>
              <a:t>Large number of coalescence events in few generations</a:t>
            </a:r>
          </a:p>
        </p:txBody>
      </p:sp>
      <p:sp>
        <p:nvSpPr>
          <p:cNvPr id="371" name="Rectangular Callout 370">
            <a:extLst>
              <a:ext uri="{FF2B5EF4-FFF2-40B4-BE49-F238E27FC236}">
                <a16:creationId xmlns:a16="http://schemas.microsoft.com/office/drawing/2014/main" id="{D9587837-AA7B-4B49-A5D6-9659C9FB3CCA}"/>
              </a:ext>
            </a:extLst>
          </p:cNvPr>
          <p:cNvSpPr/>
          <p:nvPr/>
        </p:nvSpPr>
        <p:spPr>
          <a:xfrm>
            <a:off x="4411268" y="2357440"/>
            <a:ext cx="2464594" cy="964406"/>
          </a:xfrm>
          <a:prstGeom prst="wedgeRectCallout">
            <a:avLst>
              <a:gd name="adj1" fmla="val 65758"/>
              <a:gd name="adj2" fmla="val 923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57175" indent="-257175" algn="ctr">
              <a:buFontTx/>
              <a:buAutoNum type="arabicParenR"/>
              <a:defRPr/>
            </a:pPr>
            <a:r>
              <a:rPr lang="en-US" sz="1350" dirty="0">
                <a:solidFill>
                  <a:schemeClr val="tx1"/>
                </a:solidFill>
              </a:rPr>
              <a:t>Reduced amount of diversity</a:t>
            </a:r>
          </a:p>
          <a:p>
            <a:pPr marL="257175" indent="-257175" algn="ctr">
              <a:buFontTx/>
              <a:buAutoNum type="arabicParenR"/>
              <a:defRPr/>
            </a:pPr>
            <a:r>
              <a:rPr lang="en-US" sz="1350" dirty="0">
                <a:solidFill>
                  <a:schemeClr val="tx1"/>
                </a:solidFill>
              </a:rPr>
              <a:t>Large number of private mutations</a:t>
            </a:r>
          </a:p>
        </p:txBody>
      </p:sp>
    </p:spTree>
    <p:extLst>
      <p:ext uri="{BB962C8B-B14F-4D97-AF65-F5344CB8AC3E}">
        <p14:creationId xmlns:p14="http://schemas.microsoft.com/office/powerpoint/2010/main" val="2595885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7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3" grpId="0" build="allAtOnce" animBg="1"/>
      <p:bldP spid="371" grpId="0" build="allAtOnce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027B27-1FF9-41A9-BABC-310370452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Coalescence</a:t>
            </a:r>
            <a:r>
              <a:rPr lang="ca-ES" dirty="0"/>
              <a:t> </a:t>
            </a:r>
            <a:r>
              <a:rPr lang="ca-ES" dirty="0" err="1"/>
              <a:t>and</a:t>
            </a:r>
            <a:r>
              <a:rPr lang="ca-ES" dirty="0"/>
              <a:t> </a:t>
            </a:r>
            <a:r>
              <a:rPr lang="ca-ES" dirty="0" err="1"/>
              <a:t>inference</a:t>
            </a:r>
            <a:endParaRPr lang="en-U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EE04926-F157-4632-BAFE-77EF5CDE3367}"/>
              </a:ext>
            </a:extLst>
          </p:cNvPr>
          <p:cNvSpPr/>
          <p:nvPr/>
        </p:nvSpPr>
        <p:spPr>
          <a:xfrm>
            <a:off x="662474" y="3601616"/>
            <a:ext cx="1698171" cy="23839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D579671-63D8-4441-987F-270BBC6BB0AA}"/>
              </a:ext>
            </a:extLst>
          </p:cNvPr>
          <p:cNvSpPr/>
          <p:nvPr/>
        </p:nvSpPr>
        <p:spPr>
          <a:xfrm>
            <a:off x="1236306" y="1632856"/>
            <a:ext cx="550506" cy="1968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6A0AFE24-C598-45C2-828A-FBA2177231BF}"/>
              </a:ext>
            </a:extLst>
          </p:cNvPr>
          <p:cNvSpPr/>
          <p:nvPr/>
        </p:nvSpPr>
        <p:spPr>
          <a:xfrm>
            <a:off x="1110343" y="5784979"/>
            <a:ext cx="214604" cy="214604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08A5C34C-8E9F-40BA-9233-5058FDA8707F}"/>
              </a:ext>
            </a:extLst>
          </p:cNvPr>
          <p:cNvSpPr/>
          <p:nvPr/>
        </p:nvSpPr>
        <p:spPr>
          <a:xfrm>
            <a:off x="1572209" y="5804256"/>
            <a:ext cx="214604" cy="214604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455DB96-517C-43FC-A5A1-11ED22133991}"/>
              </a:ext>
            </a:extLst>
          </p:cNvPr>
          <p:cNvCxnSpPr/>
          <p:nvPr/>
        </p:nvCxnSpPr>
        <p:spPr>
          <a:xfrm flipV="1">
            <a:off x="1679511" y="3620278"/>
            <a:ext cx="0" cy="21833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8E6B2430-94B3-4BF4-B2BD-8365C5B88172}"/>
              </a:ext>
            </a:extLst>
          </p:cNvPr>
          <p:cNvCxnSpPr/>
          <p:nvPr/>
        </p:nvCxnSpPr>
        <p:spPr>
          <a:xfrm flipV="1">
            <a:off x="1217645" y="3630224"/>
            <a:ext cx="0" cy="21833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9C5ADF7-07DE-4093-BBFB-D58FF912F32B}"/>
              </a:ext>
            </a:extLst>
          </p:cNvPr>
          <p:cNvCxnSpPr>
            <a:cxnSpLocks/>
          </p:cNvCxnSpPr>
          <p:nvPr/>
        </p:nvCxnSpPr>
        <p:spPr>
          <a:xfrm flipH="1">
            <a:off x="1217645" y="3630224"/>
            <a:ext cx="4618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7481142-EA67-4FBA-A763-DE0060A69F56}"/>
              </a:ext>
            </a:extLst>
          </p:cNvPr>
          <p:cNvSpPr/>
          <p:nvPr/>
        </p:nvSpPr>
        <p:spPr>
          <a:xfrm>
            <a:off x="2834951" y="3591346"/>
            <a:ext cx="1698171" cy="23839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62B397C7-D25E-42BC-BB94-6A7D206E1783}"/>
              </a:ext>
            </a:extLst>
          </p:cNvPr>
          <p:cNvSpPr/>
          <p:nvPr/>
        </p:nvSpPr>
        <p:spPr>
          <a:xfrm>
            <a:off x="3408783" y="1622586"/>
            <a:ext cx="550506" cy="1968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7E71327F-E6DA-482E-BEAA-7C604CF91253}"/>
              </a:ext>
            </a:extLst>
          </p:cNvPr>
          <p:cNvSpPr/>
          <p:nvPr/>
        </p:nvSpPr>
        <p:spPr>
          <a:xfrm>
            <a:off x="3282820" y="5774709"/>
            <a:ext cx="214604" cy="214604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DFBD0275-3F5E-4559-B9F7-2273F2677DAE}"/>
              </a:ext>
            </a:extLst>
          </p:cNvPr>
          <p:cNvSpPr/>
          <p:nvPr/>
        </p:nvSpPr>
        <p:spPr>
          <a:xfrm>
            <a:off x="3744686" y="5793986"/>
            <a:ext cx="214604" cy="214604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1A1C3C70-F2A2-4C32-ABE8-FD7319E41A85}"/>
              </a:ext>
            </a:extLst>
          </p:cNvPr>
          <p:cNvCxnSpPr>
            <a:cxnSpLocks/>
          </p:cNvCxnSpPr>
          <p:nvPr/>
        </p:nvCxnSpPr>
        <p:spPr>
          <a:xfrm flipV="1">
            <a:off x="3851988" y="4646645"/>
            <a:ext cx="0" cy="11467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87ABD9E4-19B7-4B1B-8F96-5D125D87031B}"/>
              </a:ext>
            </a:extLst>
          </p:cNvPr>
          <p:cNvCxnSpPr>
            <a:cxnSpLocks/>
          </p:cNvCxnSpPr>
          <p:nvPr/>
        </p:nvCxnSpPr>
        <p:spPr>
          <a:xfrm flipV="1">
            <a:off x="3390122" y="4646645"/>
            <a:ext cx="0" cy="11566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EB4F70B1-4684-499E-A4C5-26A99C18B912}"/>
              </a:ext>
            </a:extLst>
          </p:cNvPr>
          <p:cNvCxnSpPr>
            <a:cxnSpLocks/>
          </p:cNvCxnSpPr>
          <p:nvPr/>
        </p:nvCxnSpPr>
        <p:spPr>
          <a:xfrm flipH="1">
            <a:off x="3390122" y="4636991"/>
            <a:ext cx="4618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0782ABF-58C6-497D-9399-A3907476A91E}"/>
              </a:ext>
            </a:extLst>
          </p:cNvPr>
          <p:cNvSpPr/>
          <p:nvPr/>
        </p:nvSpPr>
        <p:spPr>
          <a:xfrm>
            <a:off x="5007428" y="3587006"/>
            <a:ext cx="1698171" cy="23839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8C68FB48-A4D7-4F6C-9B16-502F67A3A51F}"/>
              </a:ext>
            </a:extLst>
          </p:cNvPr>
          <p:cNvSpPr/>
          <p:nvPr/>
        </p:nvSpPr>
        <p:spPr>
          <a:xfrm>
            <a:off x="5581260" y="1618246"/>
            <a:ext cx="550506" cy="1968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0532E5D6-D634-43C6-93F4-3050EFE7604E}"/>
              </a:ext>
            </a:extLst>
          </p:cNvPr>
          <p:cNvSpPr/>
          <p:nvPr/>
        </p:nvSpPr>
        <p:spPr>
          <a:xfrm>
            <a:off x="5455297" y="5770369"/>
            <a:ext cx="214604" cy="214604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BEF6208F-904A-478C-9455-146A1F4F62B0}"/>
              </a:ext>
            </a:extLst>
          </p:cNvPr>
          <p:cNvSpPr/>
          <p:nvPr/>
        </p:nvSpPr>
        <p:spPr>
          <a:xfrm>
            <a:off x="5917163" y="5789646"/>
            <a:ext cx="214604" cy="214604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01FC5E0A-64F3-4086-BF98-68F95B5E8835}"/>
              </a:ext>
            </a:extLst>
          </p:cNvPr>
          <p:cNvCxnSpPr>
            <a:cxnSpLocks/>
          </p:cNvCxnSpPr>
          <p:nvPr/>
        </p:nvCxnSpPr>
        <p:spPr>
          <a:xfrm flipV="1">
            <a:off x="6043127" y="2276669"/>
            <a:ext cx="0" cy="35123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27F9FBB4-05B1-4D23-BF51-BD05D63427AF}"/>
              </a:ext>
            </a:extLst>
          </p:cNvPr>
          <p:cNvCxnSpPr>
            <a:cxnSpLocks/>
          </p:cNvCxnSpPr>
          <p:nvPr/>
        </p:nvCxnSpPr>
        <p:spPr>
          <a:xfrm flipV="1">
            <a:off x="5571930" y="2276669"/>
            <a:ext cx="0" cy="352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2216AA15-CBEA-44FB-8D99-CDF95BF3BE84}"/>
              </a:ext>
            </a:extLst>
          </p:cNvPr>
          <p:cNvCxnSpPr>
            <a:cxnSpLocks/>
          </p:cNvCxnSpPr>
          <p:nvPr/>
        </p:nvCxnSpPr>
        <p:spPr>
          <a:xfrm flipH="1">
            <a:off x="5571930" y="2276669"/>
            <a:ext cx="4618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uadroTexto 32">
            <a:extLst>
              <a:ext uri="{FF2B5EF4-FFF2-40B4-BE49-F238E27FC236}">
                <a16:creationId xmlns:a16="http://schemas.microsoft.com/office/drawing/2014/main" id="{473BD14B-BC42-420B-8891-0004850E103E}"/>
              </a:ext>
            </a:extLst>
          </p:cNvPr>
          <p:cNvSpPr txBox="1"/>
          <p:nvPr/>
        </p:nvSpPr>
        <p:spPr>
          <a:xfrm>
            <a:off x="111968" y="6170504"/>
            <a:ext cx="735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 err="1"/>
              <a:t>Examples</a:t>
            </a:r>
            <a:r>
              <a:rPr lang="ca-ES" dirty="0"/>
              <a:t> of </a:t>
            </a:r>
            <a:r>
              <a:rPr lang="ca-ES" dirty="0" err="1"/>
              <a:t>execution</a:t>
            </a:r>
            <a:r>
              <a:rPr lang="ca-ES" dirty="0"/>
              <a:t> of </a:t>
            </a:r>
            <a:r>
              <a:rPr lang="ca-ES" dirty="0" err="1"/>
              <a:t>coalescence</a:t>
            </a:r>
            <a:r>
              <a:rPr lang="ca-ES" dirty="0"/>
              <a:t> of </a:t>
            </a:r>
            <a:r>
              <a:rPr lang="ca-ES" dirty="0" err="1"/>
              <a:t>two</a:t>
            </a:r>
            <a:r>
              <a:rPr lang="ca-ES" dirty="0"/>
              <a:t> </a:t>
            </a:r>
            <a:r>
              <a:rPr lang="ca-ES" dirty="0" err="1"/>
              <a:t>chromosomes</a:t>
            </a:r>
            <a:r>
              <a:rPr lang="ca-ES" dirty="0"/>
              <a:t> </a:t>
            </a:r>
            <a:r>
              <a:rPr lang="ca-ES" dirty="0" err="1"/>
              <a:t>under</a:t>
            </a:r>
            <a:r>
              <a:rPr lang="ca-ES" dirty="0"/>
              <a:t> </a:t>
            </a:r>
            <a:r>
              <a:rPr lang="ca-ES" dirty="0" err="1"/>
              <a:t>this</a:t>
            </a:r>
            <a:r>
              <a:rPr lang="ca-ES" dirty="0"/>
              <a:t> model</a:t>
            </a:r>
            <a:endParaRPr lang="en-US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9DCAD202-1FE8-4FEE-8BB7-B895AE2BE485}"/>
              </a:ext>
            </a:extLst>
          </p:cNvPr>
          <p:cNvSpPr txBox="1"/>
          <p:nvPr/>
        </p:nvSpPr>
        <p:spPr>
          <a:xfrm>
            <a:off x="130629" y="3406680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/>
              <a:t>t</a:t>
            </a:r>
            <a:endParaRPr lang="en-US" dirty="0"/>
          </a:p>
        </p:txBody>
      </p:sp>
      <p:grpSp>
        <p:nvGrpSpPr>
          <p:cNvPr id="61" name="Grupo 60">
            <a:extLst>
              <a:ext uri="{FF2B5EF4-FFF2-40B4-BE49-F238E27FC236}">
                <a16:creationId xmlns:a16="http://schemas.microsoft.com/office/drawing/2014/main" id="{738FD216-E0DA-4C27-AAA6-32B945ADAE64}"/>
              </a:ext>
            </a:extLst>
          </p:cNvPr>
          <p:cNvGrpSpPr/>
          <p:nvPr/>
        </p:nvGrpSpPr>
        <p:grpSpPr>
          <a:xfrm>
            <a:off x="1560656" y="1426886"/>
            <a:ext cx="7694461" cy="3219759"/>
            <a:chOff x="1560656" y="1426886"/>
            <a:chExt cx="7694461" cy="3219759"/>
          </a:xfrm>
        </p:grpSpPr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FE47BEE1-D17C-48D8-82BB-0D20FE81F92F}"/>
                </a:ext>
              </a:extLst>
            </p:cNvPr>
            <p:cNvCxnSpPr/>
            <p:nvPr/>
          </p:nvCxnSpPr>
          <p:spPr>
            <a:xfrm>
              <a:off x="7259216" y="1426886"/>
              <a:ext cx="0" cy="18960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36">
              <a:extLst>
                <a:ext uri="{FF2B5EF4-FFF2-40B4-BE49-F238E27FC236}">
                  <a16:creationId xmlns:a16="http://schemas.microsoft.com/office/drawing/2014/main" id="{7E60BB36-0754-4CD8-AAC4-431A8B26FEAA}"/>
                </a:ext>
              </a:extLst>
            </p:cNvPr>
            <p:cNvCxnSpPr/>
            <p:nvPr/>
          </p:nvCxnSpPr>
          <p:spPr>
            <a:xfrm>
              <a:off x="7259216" y="3322927"/>
              <a:ext cx="177281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de flecha 40">
              <a:extLst>
                <a:ext uri="{FF2B5EF4-FFF2-40B4-BE49-F238E27FC236}">
                  <a16:creationId xmlns:a16="http://schemas.microsoft.com/office/drawing/2014/main" id="{75E6964A-A919-4B98-BE25-78B6C3ACA6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2071" y="3340083"/>
              <a:ext cx="4079031" cy="13065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de flecha 43">
              <a:extLst>
                <a:ext uri="{FF2B5EF4-FFF2-40B4-BE49-F238E27FC236}">
                  <a16:creationId xmlns:a16="http://schemas.microsoft.com/office/drawing/2014/main" id="{B9B2D3D8-65E9-495C-9EF6-8F428BD3CB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0656" y="3322312"/>
              <a:ext cx="6584968" cy="2907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de flecha 45">
              <a:extLst>
                <a:ext uri="{FF2B5EF4-FFF2-40B4-BE49-F238E27FC236}">
                  <a16:creationId xmlns:a16="http://schemas.microsoft.com/office/drawing/2014/main" id="{35A273F0-9CF4-4FD8-A37F-54B5DA0FB930}"/>
                </a:ext>
              </a:extLst>
            </p:cNvPr>
            <p:cNvCxnSpPr>
              <a:cxnSpLocks/>
            </p:cNvCxnSpPr>
            <p:nvPr/>
          </p:nvCxnSpPr>
          <p:spPr>
            <a:xfrm>
              <a:off x="5802863" y="2299040"/>
              <a:ext cx="2480217" cy="104095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EB846061-B6B6-4C9D-9D1E-9069320E337D}"/>
                </a:ext>
              </a:extLst>
            </p:cNvPr>
            <p:cNvSpPr txBox="1"/>
            <p:nvPr/>
          </p:nvSpPr>
          <p:spPr>
            <a:xfrm>
              <a:off x="8324886" y="3402340"/>
              <a:ext cx="9302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dirty="0" err="1"/>
                <a:t>Time</a:t>
              </a:r>
              <a:r>
                <a:rPr lang="ca-ES" dirty="0"/>
                <a:t> TMRCA</a:t>
              </a:r>
              <a:endParaRPr lang="en-US" dirty="0"/>
            </a:p>
          </p:txBody>
        </p:sp>
        <p:sp>
          <p:nvSpPr>
            <p:cNvPr id="60" name="CuadroTexto 59">
              <a:extLst>
                <a:ext uri="{FF2B5EF4-FFF2-40B4-BE49-F238E27FC236}">
                  <a16:creationId xmlns:a16="http://schemas.microsoft.com/office/drawing/2014/main" id="{F8A2F0B4-6090-41D4-A5A1-4EDAE04BBDED}"/>
                </a:ext>
              </a:extLst>
            </p:cNvPr>
            <p:cNvSpPr txBox="1"/>
            <p:nvPr/>
          </p:nvSpPr>
          <p:spPr>
            <a:xfrm>
              <a:off x="8119612" y="3260500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a-ES" dirty="0"/>
                <a:t>t</a:t>
              </a:r>
              <a:endParaRPr lang="en-US" dirty="0"/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071135B1-539A-4CBA-B298-954DE1D9F7BA}"/>
              </a:ext>
            </a:extLst>
          </p:cNvPr>
          <p:cNvSpPr txBox="1"/>
          <p:nvPr/>
        </p:nvSpPr>
        <p:spPr>
          <a:xfrm rot="16200000">
            <a:off x="6448877" y="1958171"/>
            <a:ext cx="1165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 err="1"/>
              <a:t>Frequency</a:t>
            </a:r>
            <a:endParaRPr lang="en-US" dirty="0"/>
          </a:p>
        </p:txBody>
      </p:sp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D5AFC48A-CC89-4A11-ABF9-7383E6925BB0}"/>
              </a:ext>
            </a:extLst>
          </p:cNvPr>
          <p:cNvSpPr/>
          <p:nvPr/>
        </p:nvSpPr>
        <p:spPr>
          <a:xfrm>
            <a:off x="7390015" y="2372537"/>
            <a:ext cx="1633450" cy="940765"/>
          </a:xfrm>
          <a:custGeom>
            <a:avLst/>
            <a:gdLst>
              <a:gd name="connsiteX0" fmla="*/ 0 w 1633450"/>
              <a:gd name="connsiteY0" fmla="*/ 923459 h 940765"/>
              <a:gd name="connsiteX1" fmla="*/ 469669 w 1633450"/>
              <a:gd name="connsiteY1" fmla="*/ 844488 h 940765"/>
              <a:gd name="connsiteX2" fmla="*/ 702425 w 1633450"/>
              <a:gd name="connsiteY2" fmla="*/ 183627 h 940765"/>
              <a:gd name="connsiteX3" fmla="*/ 760614 w 1633450"/>
              <a:gd name="connsiteY3" fmla="*/ 29841 h 940765"/>
              <a:gd name="connsiteX4" fmla="*/ 931025 w 1633450"/>
              <a:gd name="connsiteY4" fmla="*/ 678234 h 940765"/>
              <a:gd name="connsiteX5" fmla="*/ 1184563 w 1633450"/>
              <a:gd name="connsiteY5" fmla="*/ 852801 h 940765"/>
              <a:gd name="connsiteX6" fmla="*/ 1633450 w 1633450"/>
              <a:gd name="connsiteY6" fmla="*/ 927616 h 940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3450" h="940765">
                <a:moveTo>
                  <a:pt x="0" y="923459"/>
                </a:moveTo>
                <a:cubicBezTo>
                  <a:pt x="176299" y="945626"/>
                  <a:pt x="352598" y="967793"/>
                  <a:pt x="469669" y="844488"/>
                </a:cubicBezTo>
                <a:cubicBezTo>
                  <a:pt x="586740" y="721183"/>
                  <a:pt x="653934" y="319401"/>
                  <a:pt x="702425" y="183627"/>
                </a:cubicBezTo>
                <a:cubicBezTo>
                  <a:pt x="750916" y="47853"/>
                  <a:pt x="722514" y="-52594"/>
                  <a:pt x="760614" y="29841"/>
                </a:cubicBezTo>
                <a:cubicBezTo>
                  <a:pt x="798714" y="112276"/>
                  <a:pt x="860367" y="541074"/>
                  <a:pt x="931025" y="678234"/>
                </a:cubicBezTo>
                <a:cubicBezTo>
                  <a:pt x="1001683" y="815394"/>
                  <a:pt x="1067492" y="811237"/>
                  <a:pt x="1184563" y="852801"/>
                </a:cubicBezTo>
                <a:cubicBezTo>
                  <a:pt x="1301634" y="894365"/>
                  <a:pt x="1467542" y="910990"/>
                  <a:pt x="1633450" y="927616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3710B7-3DC0-4EC6-A5C8-016555BE2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Coalescence</a:t>
            </a:r>
            <a:r>
              <a:rPr lang="ca-ES" dirty="0"/>
              <a:t> </a:t>
            </a:r>
            <a:r>
              <a:rPr lang="ca-ES" dirty="0" err="1"/>
              <a:t>events</a:t>
            </a:r>
            <a:r>
              <a:rPr lang="ca-ES" dirty="0"/>
              <a:t> over </a:t>
            </a:r>
            <a:r>
              <a:rPr lang="ca-ES" dirty="0" err="1"/>
              <a:t>time</a:t>
            </a:r>
            <a:endParaRPr lang="en-US" dirty="0"/>
          </a:p>
        </p:txBody>
      </p:sp>
      <p:pic>
        <p:nvPicPr>
          <p:cNvPr id="1026" name="Picture 2" descr="Imagen generada">
            <a:extLst>
              <a:ext uri="{FF2B5EF4-FFF2-40B4-BE49-F238E27FC236}">
                <a16:creationId xmlns:a16="http://schemas.microsoft.com/office/drawing/2014/main" id="{E49DCB13-0B17-4EC8-9679-AB20B07A8A2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528" y="1600200"/>
            <a:ext cx="6788944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8746CCE-6FB6-410E-A1D7-154C44F595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3" t="32569"/>
          <a:stretch/>
        </p:blipFill>
        <p:spPr>
          <a:xfrm>
            <a:off x="2601686" y="3233057"/>
            <a:ext cx="4104212" cy="75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94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3710B7-3DC0-4EC6-A5C8-016555BE2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Coalescence</a:t>
            </a:r>
            <a:r>
              <a:rPr lang="ca-ES" dirty="0"/>
              <a:t> </a:t>
            </a:r>
            <a:r>
              <a:rPr lang="ca-ES" dirty="0" err="1"/>
              <a:t>events</a:t>
            </a:r>
            <a:r>
              <a:rPr lang="ca-ES" dirty="0"/>
              <a:t> over </a:t>
            </a:r>
            <a:r>
              <a:rPr lang="ca-ES" dirty="0" err="1"/>
              <a:t>time</a:t>
            </a:r>
            <a:endParaRPr lang="en-US" dirty="0"/>
          </a:p>
        </p:txBody>
      </p:sp>
      <p:sp>
        <p:nvSpPr>
          <p:cNvPr id="7" name="Google Shape;565;p52">
            <a:extLst>
              <a:ext uri="{FF2B5EF4-FFF2-40B4-BE49-F238E27FC236}">
                <a16:creationId xmlns:a16="http://schemas.microsoft.com/office/drawing/2014/main" id="{34A02391-8FC0-437A-8B7A-2CCA607859C5}"/>
              </a:ext>
            </a:extLst>
          </p:cNvPr>
          <p:cNvSpPr/>
          <p:nvPr/>
        </p:nvSpPr>
        <p:spPr>
          <a:xfrm>
            <a:off x="4514487" y="4704988"/>
            <a:ext cx="347400" cy="4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566;p52">
            <a:extLst>
              <a:ext uri="{FF2B5EF4-FFF2-40B4-BE49-F238E27FC236}">
                <a16:creationId xmlns:a16="http://schemas.microsoft.com/office/drawing/2014/main" id="{F76A91CF-9318-4EFC-989D-8058C9C4F2D5}"/>
              </a:ext>
            </a:extLst>
          </p:cNvPr>
          <p:cNvSpPr txBox="1"/>
          <p:nvPr/>
        </p:nvSpPr>
        <p:spPr>
          <a:xfrm>
            <a:off x="1612487" y="1269263"/>
            <a:ext cx="6281700" cy="57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351C75"/>
                </a:solidFill>
                <a:latin typeface="Fjalla One"/>
                <a:ea typeface="Fjalla One"/>
                <a:cs typeface="Fjalla One"/>
                <a:sym typeface="Fjalla One"/>
              </a:rPr>
              <a:t>Coalescent rate of a sample depends on all demographic and evolutionary process of its genealogy</a:t>
            </a:r>
            <a:endParaRPr sz="2000">
              <a:solidFill>
                <a:srgbClr val="351C75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pic>
        <p:nvPicPr>
          <p:cNvPr id="9" name="Google Shape;567;p52">
            <a:extLst>
              <a:ext uri="{FF2B5EF4-FFF2-40B4-BE49-F238E27FC236}">
                <a16:creationId xmlns:a16="http://schemas.microsoft.com/office/drawing/2014/main" id="{8AF23043-4EFB-4055-931B-30ECD2C63FD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90037" y="2310722"/>
            <a:ext cx="7163926" cy="270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568;p52">
            <a:extLst>
              <a:ext uri="{FF2B5EF4-FFF2-40B4-BE49-F238E27FC236}">
                <a16:creationId xmlns:a16="http://schemas.microsoft.com/office/drawing/2014/main" id="{CD0A736E-B42E-4F58-B0AD-772870F6986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0528" y="5134109"/>
            <a:ext cx="4767517" cy="6423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6B96DE3-C63D-4336-9506-2BAA9796E692}"/>
              </a:ext>
            </a:extLst>
          </p:cNvPr>
          <p:cNvSpPr txBox="1"/>
          <p:nvPr/>
        </p:nvSpPr>
        <p:spPr>
          <a:xfrm>
            <a:off x="6599074" y="6398696"/>
            <a:ext cx="252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 err="1"/>
              <a:t>Adapted</a:t>
            </a:r>
            <a:r>
              <a:rPr lang="ca-ES" dirty="0"/>
              <a:t> </a:t>
            </a:r>
            <a:r>
              <a:rPr lang="ca-ES" dirty="0" err="1"/>
              <a:t>from</a:t>
            </a:r>
            <a:r>
              <a:rPr lang="ca-ES" dirty="0"/>
              <a:t> Alba Nieto</a:t>
            </a:r>
            <a:endParaRPr lang="en-U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76558EA-67BA-48E5-A4D0-5B61343FB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657" y="5705198"/>
            <a:ext cx="5830114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161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50A3F-829E-449F-95C7-42ECCFF93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err="1"/>
              <a:t>Estimating</a:t>
            </a:r>
            <a:r>
              <a:rPr lang="ca-ES" dirty="0"/>
              <a:t> </a:t>
            </a:r>
            <a:r>
              <a:rPr lang="ca-ES" dirty="0" err="1"/>
              <a:t>effective</a:t>
            </a:r>
            <a:r>
              <a:rPr lang="ca-ES" dirty="0"/>
              <a:t> </a:t>
            </a:r>
            <a:r>
              <a:rPr lang="ca-ES" dirty="0" err="1"/>
              <a:t>population</a:t>
            </a:r>
            <a:r>
              <a:rPr lang="ca-ES" dirty="0"/>
              <a:t> </a:t>
            </a:r>
            <a:r>
              <a:rPr lang="ca-ES" dirty="0" err="1"/>
              <a:t>size</a:t>
            </a:r>
            <a:r>
              <a:rPr lang="ca-ES" dirty="0"/>
              <a:t> </a:t>
            </a:r>
            <a:r>
              <a:rPr lang="ca-ES" dirty="0" err="1"/>
              <a:t>thanks</a:t>
            </a:r>
            <a:r>
              <a:rPr lang="ca-ES" dirty="0"/>
              <a:t> to TMCRA</a:t>
            </a:r>
            <a:endParaRPr lang="en-U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32DCB39-3ABE-4D00-8A9F-A93CED5C0D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1995" y="1657836"/>
            <a:ext cx="7240010" cy="441069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EE435CF-5B89-43D3-AAF7-627795BA5CBD}"/>
              </a:ext>
            </a:extLst>
          </p:cNvPr>
          <p:cNvSpPr txBox="1"/>
          <p:nvPr/>
        </p:nvSpPr>
        <p:spPr>
          <a:xfrm>
            <a:off x="76199" y="1472068"/>
            <a:ext cx="913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 err="1"/>
              <a:t>If</a:t>
            </a:r>
            <a:r>
              <a:rPr lang="ca-ES" dirty="0"/>
              <a:t> </a:t>
            </a:r>
            <a:r>
              <a:rPr lang="ca-ES" dirty="0" err="1"/>
              <a:t>we</a:t>
            </a:r>
            <a:r>
              <a:rPr lang="ca-ES" dirty="0"/>
              <a:t> </a:t>
            </a:r>
            <a:r>
              <a:rPr lang="ca-ES" dirty="0" err="1"/>
              <a:t>asume</a:t>
            </a:r>
            <a:r>
              <a:rPr lang="ca-ES" dirty="0"/>
              <a:t> </a:t>
            </a:r>
            <a:r>
              <a:rPr lang="ca-ES" dirty="0" err="1"/>
              <a:t>we</a:t>
            </a:r>
            <a:r>
              <a:rPr lang="ca-ES" dirty="0"/>
              <a:t> </a:t>
            </a:r>
            <a:r>
              <a:rPr lang="ca-ES" dirty="0" err="1"/>
              <a:t>have</a:t>
            </a:r>
            <a:r>
              <a:rPr lang="ca-ES" dirty="0"/>
              <a:t> a single </a:t>
            </a:r>
            <a:r>
              <a:rPr lang="ca-ES" dirty="0" err="1"/>
              <a:t>evolving</a:t>
            </a:r>
            <a:r>
              <a:rPr lang="ca-ES" dirty="0"/>
              <a:t> </a:t>
            </a:r>
            <a:r>
              <a:rPr lang="ca-ES" dirty="0" err="1"/>
              <a:t>population</a:t>
            </a:r>
            <a:r>
              <a:rPr lang="ca-ES" dirty="0"/>
              <a:t>, </a:t>
            </a:r>
            <a:r>
              <a:rPr lang="ca-ES" dirty="0" err="1"/>
              <a:t>then</a:t>
            </a:r>
            <a:r>
              <a:rPr lang="ca-ES" dirty="0"/>
              <a:t> </a:t>
            </a:r>
            <a:r>
              <a:rPr lang="ca-ES" dirty="0" err="1"/>
              <a:t>the</a:t>
            </a:r>
            <a:r>
              <a:rPr lang="ca-ES" dirty="0"/>
              <a:t> </a:t>
            </a:r>
            <a:r>
              <a:rPr lang="ca-ES" dirty="0" err="1"/>
              <a:t>coalescence</a:t>
            </a:r>
            <a:r>
              <a:rPr lang="ca-ES" dirty="0"/>
              <a:t> rates </a:t>
            </a:r>
            <a:r>
              <a:rPr lang="ca-ES" dirty="0" err="1"/>
              <a:t>are</a:t>
            </a:r>
            <a:r>
              <a:rPr lang="ca-ES" dirty="0"/>
              <a:t> </a:t>
            </a:r>
            <a:r>
              <a:rPr lang="ca-ES" dirty="0" err="1"/>
              <a:t>proxies</a:t>
            </a:r>
            <a:r>
              <a:rPr lang="ca-ES" dirty="0"/>
              <a:t> for 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970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r>
              <a:t>Why infer population history?</a:t>
            </a:r>
          </a:p>
          <a:p>
            <a:r>
              <a:t>Three main goals:</a:t>
            </a:r>
          </a:p>
          <a:p>
            <a:r>
              <a:t>1. Reconstruct past population size changes</a:t>
            </a:r>
          </a:p>
          <a:p>
            <a:r>
              <a:t>2. Identify population structure via clustering</a:t>
            </a:r>
          </a:p>
          <a:p>
            <a:r>
              <a:t>3. Infer coalescence rates and effective population size (Ne)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932232-8F55-41F1-9B8C-3AEF741A4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err="1"/>
              <a:t>Diploid</a:t>
            </a:r>
            <a:r>
              <a:rPr lang="ca-ES" dirty="0"/>
              <a:t> </a:t>
            </a:r>
            <a:r>
              <a:rPr lang="ca-ES" dirty="0" err="1"/>
              <a:t>organisms</a:t>
            </a:r>
            <a:r>
              <a:rPr lang="ca-ES" dirty="0"/>
              <a:t> </a:t>
            </a:r>
            <a:r>
              <a:rPr lang="ca-ES" dirty="0" err="1"/>
              <a:t>also</a:t>
            </a:r>
            <a:r>
              <a:rPr lang="ca-ES" dirty="0"/>
              <a:t> </a:t>
            </a:r>
            <a:r>
              <a:rPr lang="ca-ES" dirty="0" err="1"/>
              <a:t>have</a:t>
            </a:r>
            <a:r>
              <a:rPr lang="ca-ES" dirty="0"/>
              <a:t> RECOMBINATION</a:t>
            </a:r>
            <a:endParaRPr lang="en-U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E1DC69D-24FD-4D0D-8418-CAF271A89499}"/>
              </a:ext>
            </a:extLst>
          </p:cNvPr>
          <p:cNvSpPr/>
          <p:nvPr/>
        </p:nvSpPr>
        <p:spPr>
          <a:xfrm>
            <a:off x="2435291" y="2192694"/>
            <a:ext cx="307910" cy="10356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26B4E36-F66E-41C2-9A87-24EC9220AA23}"/>
              </a:ext>
            </a:extLst>
          </p:cNvPr>
          <p:cNvSpPr/>
          <p:nvPr/>
        </p:nvSpPr>
        <p:spPr>
          <a:xfrm>
            <a:off x="3048001" y="2192694"/>
            <a:ext cx="307910" cy="103569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510214A-2060-42C0-9F82-8FDD4DF41BFD}"/>
              </a:ext>
            </a:extLst>
          </p:cNvPr>
          <p:cNvSpPr/>
          <p:nvPr/>
        </p:nvSpPr>
        <p:spPr>
          <a:xfrm>
            <a:off x="5088294" y="2192694"/>
            <a:ext cx="307910" cy="10356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8BE3D8E-9665-4A50-AD21-F69B466ECD47}"/>
              </a:ext>
            </a:extLst>
          </p:cNvPr>
          <p:cNvSpPr/>
          <p:nvPr/>
        </p:nvSpPr>
        <p:spPr>
          <a:xfrm>
            <a:off x="5701004" y="2192694"/>
            <a:ext cx="307910" cy="1035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igno de multiplicación 9">
            <a:extLst>
              <a:ext uri="{FF2B5EF4-FFF2-40B4-BE49-F238E27FC236}">
                <a16:creationId xmlns:a16="http://schemas.microsoft.com/office/drawing/2014/main" id="{22269220-EB0A-4965-81EE-0ECB0DA4A225}"/>
              </a:ext>
            </a:extLst>
          </p:cNvPr>
          <p:cNvSpPr/>
          <p:nvPr/>
        </p:nvSpPr>
        <p:spPr>
          <a:xfrm>
            <a:off x="3621732" y="2135628"/>
            <a:ext cx="1268963" cy="1268963"/>
          </a:xfrm>
          <a:prstGeom prst="mathMultiply">
            <a:avLst>
              <a:gd name="adj1" fmla="val 9549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F679F51-F2EC-45F9-A9A1-6511DCD3B3F5}"/>
              </a:ext>
            </a:extLst>
          </p:cNvPr>
          <p:cNvSpPr/>
          <p:nvPr/>
        </p:nvSpPr>
        <p:spPr>
          <a:xfrm>
            <a:off x="3663821" y="4640429"/>
            <a:ext cx="307910" cy="10356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B5BABB4-B777-4F6A-9418-8EABC61CEACE}"/>
              </a:ext>
            </a:extLst>
          </p:cNvPr>
          <p:cNvSpPr/>
          <p:nvPr/>
        </p:nvSpPr>
        <p:spPr>
          <a:xfrm>
            <a:off x="3666931" y="5158278"/>
            <a:ext cx="307910" cy="517849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7B24EE85-AC0F-4271-95B8-158F1E6ACFE7}"/>
              </a:ext>
            </a:extLst>
          </p:cNvPr>
          <p:cNvSpPr/>
          <p:nvPr/>
        </p:nvSpPr>
        <p:spPr>
          <a:xfrm>
            <a:off x="4385387" y="4640429"/>
            <a:ext cx="307910" cy="10356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F882E273-8C1D-463A-8190-1D4554833074}"/>
              </a:ext>
            </a:extLst>
          </p:cNvPr>
          <p:cNvSpPr/>
          <p:nvPr/>
        </p:nvSpPr>
        <p:spPr>
          <a:xfrm>
            <a:off x="4382277" y="4899353"/>
            <a:ext cx="307910" cy="391107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74C81A1F-7887-432F-950C-B1C1BA59A053}"/>
              </a:ext>
            </a:extLst>
          </p:cNvPr>
          <p:cNvSpPr/>
          <p:nvPr/>
        </p:nvSpPr>
        <p:spPr>
          <a:xfrm rot="3431792">
            <a:off x="2573499" y="3779302"/>
            <a:ext cx="1322561" cy="31724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8B8DD7A5-0514-4EF2-901B-A5B9D08DF484}"/>
              </a:ext>
            </a:extLst>
          </p:cNvPr>
          <p:cNvSpPr/>
          <p:nvPr/>
        </p:nvSpPr>
        <p:spPr>
          <a:xfrm rot="7275161">
            <a:off x="4511499" y="3769437"/>
            <a:ext cx="1254777" cy="31724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E0FDE0A-7742-47BA-B65F-0410286C670A}"/>
              </a:ext>
            </a:extLst>
          </p:cNvPr>
          <p:cNvSpPr txBox="1"/>
          <p:nvPr/>
        </p:nvSpPr>
        <p:spPr>
          <a:xfrm>
            <a:off x="3413676" y="5962258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>
                <a:latin typeface="Arial" panose="020B0604020202020204" pitchFamily="34" charset="0"/>
                <a:cs typeface="Arial" panose="020B0604020202020204" pitchFamily="34" charset="0"/>
              </a:rPr>
              <a:t>New Individual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D55D374-864E-4E1F-A365-5AE575AF4D72}"/>
              </a:ext>
            </a:extLst>
          </p:cNvPr>
          <p:cNvSpPr txBox="1"/>
          <p:nvPr/>
        </p:nvSpPr>
        <p:spPr>
          <a:xfrm>
            <a:off x="2412619" y="153644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>
                <a:latin typeface="Arial" panose="020B0604020202020204" pitchFamily="34" charset="0"/>
                <a:cs typeface="Arial" panose="020B0604020202020204" pitchFamily="34" charset="0"/>
              </a:rPr>
              <a:t>Parent 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AC4E6AC-BBA8-48C6-8967-B964B1D7DCD5}"/>
              </a:ext>
            </a:extLst>
          </p:cNvPr>
          <p:cNvSpPr txBox="1"/>
          <p:nvPr/>
        </p:nvSpPr>
        <p:spPr>
          <a:xfrm>
            <a:off x="5024105" y="154077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>
                <a:latin typeface="Arial" panose="020B0604020202020204" pitchFamily="34" charset="0"/>
                <a:cs typeface="Arial" panose="020B0604020202020204" pitchFamily="34" charset="0"/>
              </a:rPr>
              <a:t>Parent 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2564E94-1BE5-465A-ACB5-11E612B70674}"/>
              </a:ext>
            </a:extLst>
          </p:cNvPr>
          <p:cNvSpPr txBox="1"/>
          <p:nvPr/>
        </p:nvSpPr>
        <p:spPr>
          <a:xfrm>
            <a:off x="6951306" y="2525877"/>
            <a:ext cx="1157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/>
              <a:t>In </a:t>
            </a:r>
            <a:r>
              <a:rPr lang="ca-ES" dirty="0" err="1"/>
              <a:t>forward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616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932232-8F55-41F1-9B8C-3AEF741A4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err="1"/>
              <a:t>Diploid</a:t>
            </a:r>
            <a:r>
              <a:rPr lang="ca-ES" dirty="0"/>
              <a:t> </a:t>
            </a:r>
            <a:r>
              <a:rPr lang="ca-ES" dirty="0" err="1"/>
              <a:t>organisms</a:t>
            </a:r>
            <a:r>
              <a:rPr lang="ca-ES" dirty="0"/>
              <a:t> </a:t>
            </a:r>
            <a:r>
              <a:rPr lang="ca-ES" dirty="0" err="1"/>
              <a:t>also</a:t>
            </a:r>
            <a:r>
              <a:rPr lang="ca-ES" dirty="0"/>
              <a:t> </a:t>
            </a:r>
            <a:r>
              <a:rPr lang="ca-ES" dirty="0" err="1"/>
              <a:t>have</a:t>
            </a:r>
            <a:r>
              <a:rPr lang="ca-ES" dirty="0"/>
              <a:t> RECOMBINATION</a:t>
            </a:r>
            <a:endParaRPr lang="en-U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E1DC69D-24FD-4D0D-8418-CAF271A89499}"/>
              </a:ext>
            </a:extLst>
          </p:cNvPr>
          <p:cNvSpPr/>
          <p:nvPr/>
        </p:nvSpPr>
        <p:spPr>
          <a:xfrm>
            <a:off x="2435291" y="2192694"/>
            <a:ext cx="307910" cy="5248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510214A-2060-42C0-9F82-8FDD4DF41BFD}"/>
              </a:ext>
            </a:extLst>
          </p:cNvPr>
          <p:cNvSpPr/>
          <p:nvPr/>
        </p:nvSpPr>
        <p:spPr>
          <a:xfrm>
            <a:off x="5088294" y="2192694"/>
            <a:ext cx="307910" cy="10356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igno de multiplicación 9">
            <a:extLst>
              <a:ext uri="{FF2B5EF4-FFF2-40B4-BE49-F238E27FC236}">
                <a16:creationId xmlns:a16="http://schemas.microsoft.com/office/drawing/2014/main" id="{22269220-EB0A-4965-81EE-0ECB0DA4A225}"/>
              </a:ext>
            </a:extLst>
          </p:cNvPr>
          <p:cNvSpPr/>
          <p:nvPr/>
        </p:nvSpPr>
        <p:spPr>
          <a:xfrm>
            <a:off x="3621732" y="2135628"/>
            <a:ext cx="1268963" cy="1268963"/>
          </a:xfrm>
          <a:prstGeom prst="mathMultiply">
            <a:avLst>
              <a:gd name="adj1" fmla="val 9549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F679F51-F2EC-45F9-A9A1-6511DCD3B3F5}"/>
              </a:ext>
            </a:extLst>
          </p:cNvPr>
          <p:cNvSpPr/>
          <p:nvPr/>
        </p:nvSpPr>
        <p:spPr>
          <a:xfrm>
            <a:off x="3663821" y="4640429"/>
            <a:ext cx="307910" cy="10356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B5BABB4-B777-4F6A-9418-8EABC61CEACE}"/>
              </a:ext>
            </a:extLst>
          </p:cNvPr>
          <p:cNvSpPr/>
          <p:nvPr/>
        </p:nvSpPr>
        <p:spPr>
          <a:xfrm>
            <a:off x="3666931" y="5158278"/>
            <a:ext cx="307910" cy="517849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7B24EE85-AC0F-4271-95B8-158F1E6ACFE7}"/>
              </a:ext>
            </a:extLst>
          </p:cNvPr>
          <p:cNvSpPr/>
          <p:nvPr/>
        </p:nvSpPr>
        <p:spPr>
          <a:xfrm>
            <a:off x="4385387" y="4640429"/>
            <a:ext cx="307910" cy="10356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F882E273-8C1D-463A-8190-1D4554833074}"/>
              </a:ext>
            </a:extLst>
          </p:cNvPr>
          <p:cNvSpPr/>
          <p:nvPr/>
        </p:nvSpPr>
        <p:spPr>
          <a:xfrm>
            <a:off x="4382277" y="4899353"/>
            <a:ext cx="307910" cy="391107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74C81A1F-7887-432F-950C-B1C1BA59A053}"/>
              </a:ext>
            </a:extLst>
          </p:cNvPr>
          <p:cNvSpPr/>
          <p:nvPr/>
        </p:nvSpPr>
        <p:spPr>
          <a:xfrm rot="14247040">
            <a:off x="2573499" y="3779302"/>
            <a:ext cx="1322561" cy="31724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8B8DD7A5-0514-4EF2-901B-A5B9D08DF484}"/>
              </a:ext>
            </a:extLst>
          </p:cNvPr>
          <p:cNvSpPr/>
          <p:nvPr/>
        </p:nvSpPr>
        <p:spPr>
          <a:xfrm rot="18201745">
            <a:off x="4511499" y="3769437"/>
            <a:ext cx="1254777" cy="31724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E0FDE0A-7742-47BA-B65F-0410286C670A}"/>
              </a:ext>
            </a:extLst>
          </p:cNvPr>
          <p:cNvSpPr txBox="1"/>
          <p:nvPr/>
        </p:nvSpPr>
        <p:spPr>
          <a:xfrm>
            <a:off x="3413676" y="5962258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>
                <a:latin typeface="Arial" panose="020B0604020202020204" pitchFamily="34" charset="0"/>
                <a:cs typeface="Arial" panose="020B0604020202020204" pitchFamily="34" charset="0"/>
              </a:rPr>
              <a:t>New Individual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D55D374-864E-4E1F-A365-5AE575AF4D72}"/>
              </a:ext>
            </a:extLst>
          </p:cNvPr>
          <p:cNvSpPr txBox="1"/>
          <p:nvPr/>
        </p:nvSpPr>
        <p:spPr>
          <a:xfrm>
            <a:off x="2412619" y="153644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>
                <a:latin typeface="Arial" panose="020B0604020202020204" pitchFamily="34" charset="0"/>
                <a:cs typeface="Arial" panose="020B0604020202020204" pitchFamily="34" charset="0"/>
              </a:rPr>
              <a:t>Parent 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AC4E6AC-BBA8-48C6-8967-B964B1D7DCD5}"/>
              </a:ext>
            </a:extLst>
          </p:cNvPr>
          <p:cNvSpPr txBox="1"/>
          <p:nvPr/>
        </p:nvSpPr>
        <p:spPr>
          <a:xfrm>
            <a:off x="5024105" y="154077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>
                <a:latin typeface="Arial" panose="020B0604020202020204" pitchFamily="34" charset="0"/>
                <a:cs typeface="Arial" panose="020B0604020202020204" pitchFamily="34" charset="0"/>
              </a:rPr>
              <a:t>Parent 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2564E94-1BE5-465A-ACB5-11E612B70674}"/>
              </a:ext>
            </a:extLst>
          </p:cNvPr>
          <p:cNvSpPr txBox="1"/>
          <p:nvPr/>
        </p:nvSpPr>
        <p:spPr>
          <a:xfrm>
            <a:off x="6951306" y="2525877"/>
            <a:ext cx="132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/>
              <a:t>In </a:t>
            </a:r>
            <a:r>
              <a:rPr lang="ca-ES" dirty="0" err="1"/>
              <a:t>backward</a:t>
            </a:r>
            <a:endParaRPr lang="en-US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E6383792-52EE-4EFD-8A59-F5595B9A2603}"/>
              </a:ext>
            </a:extLst>
          </p:cNvPr>
          <p:cNvSpPr/>
          <p:nvPr/>
        </p:nvSpPr>
        <p:spPr>
          <a:xfrm>
            <a:off x="5716552" y="2493221"/>
            <a:ext cx="307910" cy="391107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CC26516-5E3E-463B-951F-61F563890D43}"/>
              </a:ext>
            </a:extLst>
          </p:cNvPr>
          <p:cNvSpPr/>
          <p:nvPr/>
        </p:nvSpPr>
        <p:spPr>
          <a:xfrm>
            <a:off x="5088294" y="2192694"/>
            <a:ext cx="307910" cy="10356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AF27065E-1534-461E-B135-7671AED094BE}"/>
              </a:ext>
            </a:extLst>
          </p:cNvPr>
          <p:cNvSpPr/>
          <p:nvPr/>
        </p:nvSpPr>
        <p:spPr>
          <a:xfrm>
            <a:off x="5085184" y="2451618"/>
            <a:ext cx="307910" cy="391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AB872F7D-C36A-42DC-89E4-ECFFC7B6050C}"/>
              </a:ext>
            </a:extLst>
          </p:cNvPr>
          <p:cNvSpPr/>
          <p:nvPr/>
        </p:nvSpPr>
        <p:spPr>
          <a:xfrm>
            <a:off x="3037843" y="2716790"/>
            <a:ext cx="307910" cy="517849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745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0CBC66C6-A4D1-44AC-AF37-74F199872204}"/>
              </a:ext>
            </a:extLst>
          </p:cNvPr>
          <p:cNvGrpSpPr/>
          <p:nvPr/>
        </p:nvGrpSpPr>
        <p:grpSpPr>
          <a:xfrm>
            <a:off x="35834" y="830424"/>
            <a:ext cx="8193766" cy="5622012"/>
            <a:chOff x="783770" y="1343608"/>
            <a:chExt cx="7445829" cy="5108828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C3266D3-6535-4390-8940-9BF21216A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3770" y="1417638"/>
              <a:ext cx="7445829" cy="5034798"/>
            </a:xfrm>
            <a:prstGeom prst="rect">
              <a:avLst/>
            </a:prstGeom>
          </p:spPr>
        </p:pic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33B6B2DA-5263-4358-8D19-49ECAA2F9AAF}"/>
                </a:ext>
              </a:extLst>
            </p:cNvPr>
            <p:cNvSpPr/>
            <p:nvPr/>
          </p:nvSpPr>
          <p:spPr>
            <a:xfrm>
              <a:off x="783770" y="1343608"/>
              <a:ext cx="6145431" cy="7557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9E4EFDB-61D7-44BC-82E7-E79E48F8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err="1"/>
              <a:t>Modelling</a:t>
            </a:r>
            <a:r>
              <a:rPr lang="ca-ES" dirty="0"/>
              <a:t> </a:t>
            </a:r>
            <a:r>
              <a:rPr lang="ca-ES" dirty="0" err="1"/>
              <a:t>Coallescence</a:t>
            </a:r>
            <a:r>
              <a:rPr lang="ca-ES" dirty="0"/>
              <a:t> </a:t>
            </a:r>
            <a:r>
              <a:rPr lang="ca-ES" dirty="0" err="1"/>
              <a:t>with</a:t>
            </a:r>
            <a:r>
              <a:rPr lang="ca-ES" dirty="0"/>
              <a:t> </a:t>
            </a:r>
            <a:r>
              <a:rPr lang="ca-ES" dirty="0" err="1"/>
              <a:t>Recombination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07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932232-8F55-41F1-9B8C-3AEF741A4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err="1"/>
              <a:t>Diploid</a:t>
            </a:r>
            <a:r>
              <a:rPr lang="ca-ES" dirty="0"/>
              <a:t> </a:t>
            </a:r>
            <a:r>
              <a:rPr lang="ca-ES" dirty="0" err="1"/>
              <a:t>organisms</a:t>
            </a:r>
            <a:r>
              <a:rPr lang="ca-ES" dirty="0"/>
              <a:t> </a:t>
            </a:r>
            <a:r>
              <a:rPr lang="ca-ES" dirty="0" err="1"/>
              <a:t>also</a:t>
            </a:r>
            <a:r>
              <a:rPr lang="ca-ES" dirty="0"/>
              <a:t> </a:t>
            </a:r>
            <a:r>
              <a:rPr lang="ca-ES" dirty="0" err="1"/>
              <a:t>have</a:t>
            </a:r>
            <a:r>
              <a:rPr lang="ca-ES" dirty="0"/>
              <a:t> RECOMBINATION</a:t>
            </a:r>
            <a:endParaRPr lang="en-US" dirty="0"/>
          </a:p>
        </p:txBody>
      </p:sp>
      <p:pic>
        <p:nvPicPr>
          <p:cNvPr id="7" name="Marcador de contenido 3">
            <a:extLst>
              <a:ext uri="{FF2B5EF4-FFF2-40B4-BE49-F238E27FC236}">
                <a16:creationId xmlns:a16="http://schemas.microsoft.com/office/drawing/2014/main" id="{DA14BE99-6276-4E99-AE4A-F219D30D43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9852" y="1417639"/>
            <a:ext cx="4497355" cy="5430142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14E0126-2115-4E15-A7AF-E0B69DDB4206}"/>
              </a:ext>
            </a:extLst>
          </p:cNvPr>
          <p:cNvSpPr/>
          <p:nvPr/>
        </p:nvSpPr>
        <p:spPr>
          <a:xfrm>
            <a:off x="2309325" y="1367779"/>
            <a:ext cx="54584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 era of the ARG: an empiricist’s guide to ancestral recombination graphs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99DB2F8-DA93-404C-9241-F63A9BC71DFF}"/>
              </a:ext>
            </a:extLst>
          </p:cNvPr>
          <p:cNvSpPr/>
          <p:nvPr/>
        </p:nvSpPr>
        <p:spPr>
          <a:xfrm>
            <a:off x="0" y="4401330"/>
            <a:ext cx="3140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MR17"/>
              </a:rPr>
              <a:t>ancestral recombination 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584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932232-8F55-41F1-9B8C-3AEF741A4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err="1"/>
              <a:t>Diploid</a:t>
            </a:r>
            <a:r>
              <a:rPr lang="ca-ES" dirty="0"/>
              <a:t> </a:t>
            </a:r>
            <a:r>
              <a:rPr lang="ca-ES" dirty="0" err="1"/>
              <a:t>organisms</a:t>
            </a:r>
            <a:r>
              <a:rPr lang="ca-ES" dirty="0"/>
              <a:t> </a:t>
            </a:r>
            <a:r>
              <a:rPr lang="ca-ES" dirty="0" err="1"/>
              <a:t>also</a:t>
            </a:r>
            <a:r>
              <a:rPr lang="ca-ES" dirty="0"/>
              <a:t> </a:t>
            </a:r>
            <a:r>
              <a:rPr lang="ca-ES" dirty="0" err="1"/>
              <a:t>have</a:t>
            </a:r>
            <a:r>
              <a:rPr lang="ca-ES" dirty="0"/>
              <a:t> RECOMBINATION</a:t>
            </a:r>
            <a:endParaRPr lang="en-U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9D20750-BF8A-4520-BDA9-97E5E74D4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2155826"/>
            <a:ext cx="9167117" cy="380371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EBAB5CB-4922-4EFF-8B08-A806882B2C91}"/>
              </a:ext>
            </a:extLst>
          </p:cNvPr>
          <p:cNvSpPr txBox="1"/>
          <p:nvPr/>
        </p:nvSpPr>
        <p:spPr>
          <a:xfrm>
            <a:off x="643812" y="1487461"/>
            <a:ext cx="8296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 err="1"/>
              <a:t>Secuential</a:t>
            </a:r>
            <a:r>
              <a:rPr lang="ca-ES" dirty="0"/>
              <a:t> </a:t>
            </a:r>
            <a:r>
              <a:rPr lang="ca-ES" dirty="0" err="1"/>
              <a:t>Markov</a:t>
            </a:r>
            <a:r>
              <a:rPr lang="ca-ES" dirty="0"/>
              <a:t> </a:t>
            </a:r>
            <a:r>
              <a:rPr lang="ca-ES" dirty="0" err="1"/>
              <a:t>Chain</a:t>
            </a:r>
            <a:r>
              <a:rPr lang="ca-ES" dirty="0"/>
              <a:t> </a:t>
            </a:r>
            <a:r>
              <a:rPr lang="ca-ES" dirty="0" err="1"/>
              <a:t>algorithm</a:t>
            </a:r>
            <a:r>
              <a:rPr lang="ca-ES" dirty="0"/>
              <a:t> for </a:t>
            </a:r>
            <a:r>
              <a:rPr lang="ca-ES" dirty="0" err="1"/>
              <a:t>simulating</a:t>
            </a:r>
            <a:r>
              <a:rPr lang="ca-ES" dirty="0"/>
              <a:t> </a:t>
            </a:r>
            <a:r>
              <a:rPr lang="ca-ES" dirty="0" err="1"/>
              <a:t>genomic</a:t>
            </a:r>
            <a:r>
              <a:rPr lang="ca-ES" dirty="0"/>
              <a:t> regions </a:t>
            </a:r>
            <a:r>
              <a:rPr lang="ca-ES" dirty="0" err="1"/>
              <a:t>with</a:t>
            </a:r>
            <a:r>
              <a:rPr lang="ca-ES" dirty="0"/>
              <a:t> </a:t>
            </a:r>
            <a:r>
              <a:rPr lang="ca-ES" dirty="0" err="1"/>
              <a:t>recombination</a:t>
            </a:r>
            <a:endParaRPr lang="en-U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38C1834-0D08-4883-936E-47FCC2320725}"/>
              </a:ext>
            </a:extLst>
          </p:cNvPr>
          <p:cNvSpPr txBox="1"/>
          <p:nvPr/>
        </p:nvSpPr>
        <p:spPr>
          <a:xfrm>
            <a:off x="6277213" y="6398696"/>
            <a:ext cx="266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 err="1"/>
              <a:t>From</a:t>
            </a:r>
            <a:r>
              <a:rPr lang="ca-ES" dirty="0"/>
              <a:t> fastSimcoal2 manual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0439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50A3F-829E-449F-95C7-42ECCFF93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err="1"/>
              <a:t>Remember</a:t>
            </a:r>
            <a:r>
              <a:rPr lang="ca-ES" dirty="0"/>
              <a:t>: </a:t>
            </a:r>
            <a:r>
              <a:rPr lang="ca-ES" dirty="0" err="1"/>
              <a:t>we</a:t>
            </a:r>
            <a:r>
              <a:rPr lang="ca-ES" dirty="0"/>
              <a:t> </a:t>
            </a:r>
            <a:r>
              <a:rPr lang="ca-ES" dirty="0" err="1"/>
              <a:t>have</a:t>
            </a:r>
            <a:r>
              <a:rPr lang="ca-ES" dirty="0"/>
              <a:t> to </a:t>
            </a:r>
            <a:r>
              <a:rPr lang="ca-ES" dirty="0" err="1"/>
              <a:t>infer</a:t>
            </a:r>
            <a:r>
              <a:rPr lang="ca-ES" dirty="0"/>
              <a:t> </a:t>
            </a:r>
            <a:r>
              <a:rPr lang="ca-ES" dirty="0" err="1"/>
              <a:t>it</a:t>
            </a:r>
            <a:r>
              <a:rPr lang="ca-ES" dirty="0"/>
              <a:t> </a:t>
            </a:r>
            <a:r>
              <a:rPr lang="ca-ES" dirty="0" err="1"/>
              <a:t>from</a:t>
            </a:r>
            <a:r>
              <a:rPr lang="ca-ES" dirty="0"/>
              <a:t> </a:t>
            </a:r>
            <a:r>
              <a:rPr lang="ca-ES" dirty="0" err="1"/>
              <a:t>the</a:t>
            </a:r>
            <a:r>
              <a:rPr lang="ca-ES" dirty="0"/>
              <a:t> </a:t>
            </a:r>
            <a:r>
              <a:rPr lang="ca-ES" dirty="0" err="1"/>
              <a:t>genomic</a:t>
            </a:r>
            <a:r>
              <a:rPr lang="ca-ES" dirty="0"/>
              <a:t> data</a:t>
            </a:r>
            <a:endParaRPr lang="en-US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616FB235-B29F-423E-8830-269FC99FE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4917" y="1600200"/>
            <a:ext cx="3674166" cy="4525963"/>
          </a:xfrm>
          <a:prstGeom prst="rect">
            <a:avLst/>
          </a:prstGeom>
        </p:spPr>
      </p:pic>
      <p:grpSp>
        <p:nvGrpSpPr>
          <p:cNvPr id="9" name="Group 16">
            <a:extLst>
              <a:ext uri="{FF2B5EF4-FFF2-40B4-BE49-F238E27FC236}">
                <a16:creationId xmlns:a16="http://schemas.microsoft.com/office/drawing/2014/main" id="{A432EB2B-2437-413A-81DE-C9A79DCF0A2D}"/>
              </a:ext>
            </a:extLst>
          </p:cNvPr>
          <p:cNvGrpSpPr/>
          <p:nvPr/>
        </p:nvGrpSpPr>
        <p:grpSpPr>
          <a:xfrm rot="2914689">
            <a:off x="3421212" y="3965118"/>
            <a:ext cx="665488" cy="1255623"/>
            <a:chOff x="5312119" y="2138161"/>
            <a:chExt cx="913583" cy="1723720"/>
          </a:xfrm>
        </p:grpSpPr>
        <p:sp>
          <p:nvSpPr>
            <p:cNvPr id="10" name="Oval 17">
              <a:extLst>
                <a:ext uri="{FF2B5EF4-FFF2-40B4-BE49-F238E27FC236}">
                  <a16:creationId xmlns:a16="http://schemas.microsoft.com/office/drawing/2014/main" id="{7E123032-B293-4038-8E75-777EC2F0DEA6}"/>
                </a:ext>
              </a:extLst>
            </p:cNvPr>
            <p:cNvSpPr/>
            <p:nvPr/>
          </p:nvSpPr>
          <p:spPr>
            <a:xfrm>
              <a:off x="5312119" y="2138161"/>
              <a:ext cx="913583" cy="913583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8">
              <a:extLst>
                <a:ext uri="{FF2B5EF4-FFF2-40B4-BE49-F238E27FC236}">
                  <a16:creationId xmlns:a16="http://schemas.microsoft.com/office/drawing/2014/main" id="{A4472412-8EBF-4B2C-A178-6CF348697D0A}"/>
                </a:ext>
              </a:extLst>
            </p:cNvPr>
            <p:cNvCxnSpPr/>
            <p:nvPr/>
          </p:nvCxnSpPr>
          <p:spPr>
            <a:xfrm>
              <a:off x="5758774" y="3200400"/>
              <a:ext cx="0" cy="661481"/>
            </a:xfrm>
            <a:prstGeom prst="line">
              <a:avLst/>
            </a:prstGeom>
            <a:ln w="190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9">
              <a:extLst>
                <a:ext uri="{FF2B5EF4-FFF2-40B4-BE49-F238E27FC236}">
                  <a16:creationId xmlns:a16="http://schemas.microsoft.com/office/drawing/2014/main" id="{1128C0B7-8304-4EB8-B2DF-A1DC49447578}"/>
                </a:ext>
              </a:extLst>
            </p:cNvPr>
            <p:cNvCxnSpPr/>
            <p:nvPr/>
          </p:nvCxnSpPr>
          <p:spPr>
            <a:xfrm>
              <a:off x="5755530" y="3051744"/>
              <a:ext cx="0" cy="278861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767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1399CB-5A10-4165-B296-2DF91BEB5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err="1"/>
              <a:t>Identifying</a:t>
            </a:r>
            <a:r>
              <a:rPr lang="ca-ES" dirty="0"/>
              <a:t> </a:t>
            </a:r>
            <a:r>
              <a:rPr lang="ca-ES" dirty="0" err="1"/>
              <a:t>chuncks</a:t>
            </a:r>
            <a:r>
              <a:rPr lang="ca-ES" dirty="0"/>
              <a:t> </a:t>
            </a:r>
            <a:r>
              <a:rPr lang="ca-ES" dirty="0" err="1"/>
              <a:t>with</a:t>
            </a:r>
            <a:r>
              <a:rPr lang="ca-ES" dirty="0"/>
              <a:t> </a:t>
            </a:r>
            <a:r>
              <a:rPr lang="ca-ES" dirty="0" err="1"/>
              <a:t>the</a:t>
            </a:r>
            <a:r>
              <a:rPr lang="ca-ES" dirty="0"/>
              <a:t> </a:t>
            </a:r>
            <a:r>
              <a:rPr lang="ca-ES" dirty="0" err="1"/>
              <a:t>same</a:t>
            </a:r>
            <a:r>
              <a:rPr lang="ca-ES" dirty="0"/>
              <a:t> </a:t>
            </a:r>
            <a:r>
              <a:rPr lang="ca-ES" dirty="0" err="1"/>
              <a:t>tMRCA</a:t>
            </a:r>
            <a:endParaRPr lang="en-U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EE8EEC1F-266D-4317-98F4-C930B5647E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927" y="1600200"/>
            <a:ext cx="7810145" cy="4525963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3F738CAE-2175-47FF-B2DF-B6B9D94607C8}"/>
              </a:ext>
            </a:extLst>
          </p:cNvPr>
          <p:cNvSpPr/>
          <p:nvPr/>
        </p:nvSpPr>
        <p:spPr>
          <a:xfrm>
            <a:off x="1548882" y="6294729"/>
            <a:ext cx="75298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Not Just Ne Ne-more: New Applications for SMC from Ecology to Phylogenies</a:t>
            </a:r>
          </a:p>
        </p:txBody>
      </p:sp>
    </p:spTree>
    <p:extLst>
      <p:ext uri="{BB962C8B-B14F-4D97-AF65-F5344CB8AC3E}">
        <p14:creationId xmlns:p14="http://schemas.microsoft.com/office/powerpoint/2010/main" val="1015974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50A3F-829E-449F-95C7-42ECCFF93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err="1"/>
              <a:t>Remember</a:t>
            </a:r>
            <a:r>
              <a:rPr lang="ca-ES" dirty="0"/>
              <a:t>: </a:t>
            </a:r>
            <a:r>
              <a:rPr lang="ca-ES" dirty="0" err="1"/>
              <a:t>we</a:t>
            </a:r>
            <a:r>
              <a:rPr lang="ca-ES" dirty="0"/>
              <a:t> </a:t>
            </a:r>
            <a:r>
              <a:rPr lang="ca-ES" dirty="0" err="1"/>
              <a:t>have</a:t>
            </a:r>
            <a:r>
              <a:rPr lang="ca-ES" dirty="0"/>
              <a:t> to </a:t>
            </a:r>
            <a:r>
              <a:rPr lang="ca-ES" dirty="0" err="1"/>
              <a:t>infer</a:t>
            </a:r>
            <a:r>
              <a:rPr lang="ca-ES" dirty="0"/>
              <a:t> </a:t>
            </a:r>
            <a:r>
              <a:rPr lang="ca-ES" dirty="0" err="1"/>
              <a:t>it</a:t>
            </a:r>
            <a:r>
              <a:rPr lang="ca-ES" dirty="0"/>
              <a:t> </a:t>
            </a:r>
            <a:r>
              <a:rPr lang="ca-ES" dirty="0" err="1"/>
              <a:t>from</a:t>
            </a:r>
            <a:r>
              <a:rPr lang="ca-ES" dirty="0"/>
              <a:t> </a:t>
            </a:r>
            <a:r>
              <a:rPr lang="ca-ES" dirty="0" err="1"/>
              <a:t>the</a:t>
            </a:r>
            <a:r>
              <a:rPr lang="ca-ES" dirty="0"/>
              <a:t> </a:t>
            </a:r>
            <a:r>
              <a:rPr lang="ca-ES" dirty="0" err="1"/>
              <a:t>genomic</a:t>
            </a:r>
            <a:r>
              <a:rPr lang="ca-ES" dirty="0"/>
              <a:t> data</a:t>
            </a:r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69D391-195B-44D9-B0BC-D2C7A7D35CDE}"/>
              </a:ext>
            </a:extLst>
          </p:cNvPr>
          <p:cNvSpPr/>
          <p:nvPr/>
        </p:nvSpPr>
        <p:spPr>
          <a:xfrm>
            <a:off x="1548882" y="6294729"/>
            <a:ext cx="75298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Not Just Ne Ne-more: New Applications for SMC from Ecology to Phylogenies</a:t>
            </a:r>
          </a:p>
        </p:txBody>
      </p:sp>
      <p:pic>
        <p:nvPicPr>
          <p:cNvPr id="14" name="Marcador de contenido 13">
            <a:extLst>
              <a:ext uri="{FF2B5EF4-FFF2-40B4-BE49-F238E27FC236}">
                <a16:creationId xmlns:a16="http://schemas.microsoft.com/office/drawing/2014/main" id="{F86FDF70-67A8-4F27-8B6B-3BA6398119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7657" y="1600200"/>
            <a:ext cx="7668686" cy="4525963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0C93447-0E28-4AEC-BF09-5DC9ACE969FD}"/>
              </a:ext>
            </a:extLst>
          </p:cNvPr>
          <p:cNvSpPr txBox="1"/>
          <p:nvPr/>
        </p:nvSpPr>
        <p:spPr>
          <a:xfrm rot="20356478">
            <a:off x="942391" y="2921168"/>
            <a:ext cx="63056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6000" dirty="0" err="1">
                <a:solidFill>
                  <a:srgbClr val="FFFF00"/>
                </a:solidFill>
              </a:rPr>
              <a:t>How</a:t>
            </a:r>
            <a:r>
              <a:rPr lang="ca-ES" sz="6000" dirty="0">
                <a:solidFill>
                  <a:srgbClr val="FFFF00"/>
                </a:solidFill>
              </a:rPr>
              <a:t> to </a:t>
            </a:r>
            <a:r>
              <a:rPr lang="ca-ES" sz="6000" dirty="0" err="1">
                <a:solidFill>
                  <a:srgbClr val="FFFF00"/>
                </a:solidFill>
              </a:rPr>
              <a:t>estimate</a:t>
            </a:r>
            <a:r>
              <a:rPr lang="ca-ES" sz="6000" dirty="0">
                <a:solidFill>
                  <a:srgbClr val="FFFF00"/>
                </a:solidFill>
              </a:rPr>
              <a:t> </a:t>
            </a:r>
            <a:r>
              <a:rPr lang="ca-ES" sz="6000" dirty="0" err="1">
                <a:solidFill>
                  <a:srgbClr val="FFFF00"/>
                </a:solidFill>
              </a:rPr>
              <a:t>it</a:t>
            </a:r>
            <a:r>
              <a:rPr lang="ca-ES" sz="6000" dirty="0">
                <a:solidFill>
                  <a:srgbClr val="FFFF00"/>
                </a:solidFill>
              </a:rPr>
              <a:t>?</a:t>
            </a:r>
            <a:endParaRPr lang="en-US" sz="6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45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1075353" y="427785"/>
            <a:ext cx="6799684" cy="85725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HMM: A simple working case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97562" y="1293309"/>
            <a:ext cx="615181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The occasionally dishonest casino problem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25" y="2413205"/>
            <a:ext cx="4316241" cy="323358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030" y="2413205"/>
            <a:ext cx="1429058" cy="14290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36574" y="4197760"/>
            <a:ext cx="3855966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With some probability, the casino uses a dice that is </a:t>
            </a:r>
            <a:r>
              <a:rPr lang="en-US" sz="1350" b="1" dirty="0">
                <a:solidFill>
                  <a:srgbClr val="FF0000"/>
                </a:solidFill>
              </a:rPr>
              <a:t>LOADED</a:t>
            </a:r>
            <a:r>
              <a:rPr lang="en-US" sz="1350" dirty="0"/>
              <a:t> so the number six (the bench wins) occurs more often (P(6)=0.5 than expected at random.</a:t>
            </a:r>
          </a:p>
          <a:p>
            <a:endParaRPr lang="en-US" sz="1350" dirty="0"/>
          </a:p>
          <a:p>
            <a:r>
              <a:rPr lang="en-US" sz="1350" dirty="0"/>
              <a:t>HOW CAN WE KNOW WHEN IT IS LOADED OF FAIR?</a:t>
            </a:r>
          </a:p>
        </p:txBody>
      </p:sp>
    </p:spTree>
    <p:extLst>
      <p:ext uri="{BB962C8B-B14F-4D97-AF65-F5344CB8AC3E}">
        <p14:creationId xmlns:p14="http://schemas.microsoft.com/office/powerpoint/2010/main" val="2110235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655" y="2902702"/>
            <a:ext cx="1429058" cy="14290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027" y="2900524"/>
            <a:ext cx="1431236" cy="1431236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12344" y="4817192"/>
          <a:ext cx="2991684" cy="563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8614">
                  <a:extLst>
                    <a:ext uri="{9D8B030D-6E8A-4147-A177-3AD203B41FA5}">
                      <a16:colId xmlns:a16="http://schemas.microsoft.com/office/drawing/2014/main" val="1636707012"/>
                    </a:ext>
                  </a:extLst>
                </a:gridCol>
                <a:gridCol w="498614">
                  <a:extLst>
                    <a:ext uri="{9D8B030D-6E8A-4147-A177-3AD203B41FA5}">
                      <a16:colId xmlns:a16="http://schemas.microsoft.com/office/drawing/2014/main" val="3977728991"/>
                    </a:ext>
                  </a:extLst>
                </a:gridCol>
                <a:gridCol w="498614">
                  <a:extLst>
                    <a:ext uri="{9D8B030D-6E8A-4147-A177-3AD203B41FA5}">
                      <a16:colId xmlns:a16="http://schemas.microsoft.com/office/drawing/2014/main" val="143194165"/>
                    </a:ext>
                  </a:extLst>
                </a:gridCol>
                <a:gridCol w="498614">
                  <a:extLst>
                    <a:ext uri="{9D8B030D-6E8A-4147-A177-3AD203B41FA5}">
                      <a16:colId xmlns:a16="http://schemas.microsoft.com/office/drawing/2014/main" val="1233460300"/>
                    </a:ext>
                  </a:extLst>
                </a:gridCol>
                <a:gridCol w="498614">
                  <a:extLst>
                    <a:ext uri="{9D8B030D-6E8A-4147-A177-3AD203B41FA5}">
                      <a16:colId xmlns:a16="http://schemas.microsoft.com/office/drawing/2014/main" val="2293714577"/>
                    </a:ext>
                  </a:extLst>
                </a:gridCol>
                <a:gridCol w="498614">
                  <a:extLst>
                    <a:ext uri="{9D8B030D-6E8A-4147-A177-3AD203B41FA5}">
                      <a16:colId xmlns:a16="http://schemas.microsoft.com/office/drawing/2014/main" val="124777292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203064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1/6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1/6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1/6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1/6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1/6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1/6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2912920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5093804" y="4817192"/>
          <a:ext cx="2991684" cy="563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8614">
                  <a:extLst>
                    <a:ext uri="{9D8B030D-6E8A-4147-A177-3AD203B41FA5}">
                      <a16:colId xmlns:a16="http://schemas.microsoft.com/office/drawing/2014/main" val="1636707012"/>
                    </a:ext>
                  </a:extLst>
                </a:gridCol>
                <a:gridCol w="498614">
                  <a:extLst>
                    <a:ext uri="{9D8B030D-6E8A-4147-A177-3AD203B41FA5}">
                      <a16:colId xmlns:a16="http://schemas.microsoft.com/office/drawing/2014/main" val="3977728991"/>
                    </a:ext>
                  </a:extLst>
                </a:gridCol>
                <a:gridCol w="498614">
                  <a:extLst>
                    <a:ext uri="{9D8B030D-6E8A-4147-A177-3AD203B41FA5}">
                      <a16:colId xmlns:a16="http://schemas.microsoft.com/office/drawing/2014/main" val="143194165"/>
                    </a:ext>
                  </a:extLst>
                </a:gridCol>
                <a:gridCol w="498614">
                  <a:extLst>
                    <a:ext uri="{9D8B030D-6E8A-4147-A177-3AD203B41FA5}">
                      <a16:colId xmlns:a16="http://schemas.microsoft.com/office/drawing/2014/main" val="1233460300"/>
                    </a:ext>
                  </a:extLst>
                </a:gridCol>
                <a:gridCol w="498614">
                  <a:extLst>
                    <a:ext uri="{9D8B030D-6E8A-4147-A177-3AD203B41FA5}">
                      <a16:colId xmlns:a16="http://schemas.microsoft.com/office/drawing/2014/main" val="2293714577"/>
                    </a:ext>
                  </a:extLst>
                </a:gridCol>
                <a:gridCol w="498614">
                  <a:extLst>
                    <a:ext uri="{9D8B030D-6E8A-4147-A177-3AD203B41FA5}">
                      <a16:colId xmlns:a16="http://schemas.microsoft.com/office/drawing/2014/main" val="124777292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203064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1/10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1/10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1/10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1/10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1/10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1/2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29129204"/>
                  </a:ext>
                </a:extLst>
              </a:tr>
            </a:tbl>
          </a:graphicData>
        </a:graphic>
      </p:graphicFrame>
      <p:sp>
        <p:nvSpPr>
          <p:cNvPr id="11" name="Freeform 10"/>
          <p:cNvSpPr/>
          <p:nvPr/>
        </p:nvSpPr>
        <p:spPr>
          <a:xfrm rot="5736640">
            <a:off x="7010100" y="2472419"/>
            <a:ext cx="718737" cy="675571"/>
          </a:xfrm>
          <a:custGeom>
            <a:avLst/>
            <a:gdLst>
              <a:gd name="connsiteX0" fmla="*/ 447354 w 958316"/>
              <a:gd name="connsiteY0" fmla="*/ 900761 h 900761"/>
              <a:gd name="connsiteX1" fmla="*/ 75879 w 958316"/>
              <a:gd name="connsiteY1" fmla="*/ 748361 h 900761"/>
              <a:gd name="connsiteX2" fmla="*/ 18729 w 958316"/>
              <a:gd name="connsiteY2" fmla="*/ 357836 h 900761"/>
              <a:gd name="connsiteX3" fmla="*/ 314004 w 958316"/>
              <a:gd name="connsiteY3" fmla="*/ 14936 h 900761"/>
              <a:gd name="connsiteX4" fmla="*/ 866454 w 958316"/>
              <a:gd name="connsiteY4" fmla="*/ 91136 h 900761"/>
              <a:gd name="connsiteX5" fmla="*/ 952179 w 958316"/>
              <a:gd name="connsiteY5" fmla="*/ 357836 h 90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8316" h="900761">
                <a:moveTo>
                  <a:pt x="447354" y="900761"/>
                </a:moveTo>
                <a:cubicBezTo>
                  <a:pt x="297335" y="869804"/>
                  <a:pt x="147316" y="838848"/>
                  <a:pt x="75879" y="748361"/>
                </a:cubicBezTo>
                <a:cubicBezTo>
                  <a:pt x="4441" y="657873"/>
                  <a:pt x="-20958" y="480073"/>
                  <a:pt x="18729" y="357836"/>
                </a:cubicBezTo>
                <a:cubicBezTo>
                  <a:pt x="58416" y="235599"/>
                  <a:pt x="172717" y="59386"/>
                  <a:pt x="314004" y="14936"/>
                </a:cubicBezTo>
                <a:cubicBezTo>
                  <a:pt x="455291" y="-29514"/>
                  <a:pt x="760091" y="33986"/>
                  <a:pt x="866454" y="91136"/>
                </a:cubicBezTo>
                <a:cubicBezTo>
                  <a:pt x="972817" y="148286"/>
                  <a:pt x="962498" y="253061"/>
                  <a:pt x="952179" y="357836"/>
                </a:cubicBezTo>
              </a:path>
            </a:pathLst>
          </a:cu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Box 8"/>
          <p:cNvSpPr txBox="1"/>
          <p:nvPr/>
        </p:nvSpPr>
        <p:spPr>
          <a:xfrm>
            <a:off x="7852478" y="2256399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0.9</a:t>
            </a:r>
          </a:p>
        </p:txBody>
      </p:sp>
      <p:sp>
        <p:nvSpPr>
          <p:cNvPr id="13" name="Freeform 12"/>
          <p:cNvSpPr/>
          <p:nvPr/>
        </p:nvSpPr>
        <p:spPr>
          <a:xfrm rot="973529">
            <a:off x="944492" y="2438345"/>
            <a:ext cx="718737" cy="675571"/>
          </a:xfrm>
          <a:custGeom>
            <a:avLst/>
            <a:gdLst>
              <a:gd name="connsiteX0" fmla="*/ 447354 w 958316"/>
              <a:gd name="connsiteY0" fmla="*/ 900761 h 900761"/>
              <a:gd name="connsiteX1" fmla="*/ 75879 w 958316"/>
              <a:gd name="connsiteY1" fmla="*/ 748361 h 900761"/>
              <a:gd name="connsiteX2" fmla="*/ 18729 w 958316"/>
              <a:gd name="connsiteY2" fmla="*/ 357836 h 900761"/>
              <a:gd name="connsiteX3" fmla="*/ 314004 w 958316"/>
              <a:gd name="connsiteY3" fmla="*/ 14936 h 900761"/>
              <a:gd name="connsiteX4" fmla="*/ 866454 w 958316"/>
              <a:gd name="connsiteY4" fmla="*/ 91136 h 900761"/>
              <a:gd name="connsiteX5" fmla="*/ 952179 w 958316"/>
              <a:gd name="connsiteY5" fmla="*/ 357836 h 90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8316" h="900761">
                <a:moveTo>
                  <a:pt x="447354" y="900761"/>
                </a:moveTo>
                <a:cubicBezTo>
                  <a:pt x="297335" y="869804"/>
                  <a:pt x="147316" y="838848"/>
                  <a:pt x="75879" y="748361"/>
                </a:cubicBezTo>
                <a:cubicBezTo>
                  <a:pt x="4441" y="657873"/>
                  <a:pt x="-20958" y="480073"/>
                  <a:pt x="18729" y="357836"/>
                </a:cubicBezTo>
                <a:cubicBezTo>
                  <a:pt x="58416" y="235599"/>
                  <a:pt x="172717" y="59386"/>
                  <a:pt x="314004" y="14936"/>
                </a:cubicBezTo>
                <a:cubicBezTo>
                  <a:pt x="455291" y="-29514"/>
                  <a:pt x="760091" y="33986"/>
                  <a:pt x="866454" y="91136"/>
                </a:cubicBezTo>
                <a:cubicBezTo>
                  <a:pt x="972817" y="148286"/>
                  <a:pt x="962498" y="253061"/>
                  <a:pt x="952179" y="357836"/>
                </a:cubicBezTo>
              </a:path>
            </a:pathLst>
          </a:cu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3031435" y="3550754"/>
            <a:ext cx="261399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11033" y="3112173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0.1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69581" y="2256399"/>
            <a:ext cx="728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0.95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3046344" y="3794262"/>
            <a:ext cx="2613992" cy="0"/>
          </a:xfrm>
          <a:prstGeom prst="straightConnector1">
            <a:avLst/>
          </a:prstGeom>
          <a:ln w="508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954740" y="3794262"/>
            <a:ext cx="728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0.05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06340" y="5358524"/>
            <a:ext cx="277992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>
                <a:solidFill>
                  <a:srgbClr val="FF0000"/>
                </a:solidFill>
              </a:rPr>
              <a:t>Loaded (L) dice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2288" y="4485292"/>
            <a:ext cx="25717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i="1" dirty="0">
                <a:solidFill>
                  <a:srgbClr val="FF0000"/>
                </a:solidFill>
              </a:rPr>
              <a:t>Emission</a:t>
            </a:r>
            <a:r>
              <a:rPr lang="en-US" sz="1350" dirty="0">
                <a:solidFill>
                  <a:srgbClr val="FF0000"/>
                </a:solidFill>
              </a:rPr>
              <a:t> probabilities of fair dice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52003" y="4490262"/>
            <a:ext cx="32209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i="1" dirty="0">
                <a:solidFill>
                  <a:srgbClr val="FF0000"/>
                </a:solidFill>
              </a:rPr>
              <a:t>Emission</a:t>
            </a:r>
            <a:r>
              <a:rPr lang="en-US" sz="1350" dirty="0">
                <a:solidFill>
                  <a:srgbClr val="FF0000"/>
                </a:solidFill>
              </a:rPr>
              <a:t> probabilities of loaded dice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46848" y="5373452"/>
            <a:ext cx="216745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>
                <a:solidFill>
                  <a:srgbClr val="0070C0"/>
                </a:solidFill>
              </a:rPr>
              <a:t>Fair (F) dice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43300" y="2368963"/>
            <a:ext cx="8428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State Fair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38945" y="2306329"/>
            <a:ext cx="10992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State Loaded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332091" y="2402042"/>
            <a:ext cx="214041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Probability of making a change from one state to another</a:t>
            </a:r>
          </a:p>
        </p:txBody>
      </p:sp>
      <p:sp>
        <p:nvSpPr>
          <p:cNvPr id="26" name="1 Título">
            <a:extLst>
              <a:ext uri="{FF2B5EF4-FFF2-40B4-BE49-F238E27FC236}">
                <a16:creationId xmlns:a16="http://schemas.microsoft.com/office/drawing/2014/main" id="{F90712F8-9DE5-494B-95B4-1438C04CB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353" y="427785"/>
            <a:ext cx="6799684" cy="85725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HMM: A simple working case</a:t>
            </a:r>
          </a:p>
        </p:txBody>
      </p:sp>
      <p:sp>
        <p:nvSpPr>
          <p:cNvPr id="27" name="TextBox 2">
            <a:extLst>
              <a:ext uri="{FF2B5EF4-FFF2-40B4-BE49-F238E27FC236}">
                <a16:creationId xmlns:a16="http://schemas.microsoft.com/office/drawing/2014/main" id="{0555F180-C550-42F1-914B-A09EB1478AF2}"/>
              </a:ext>
            </a:extLst>
          </p:cNvPr>
          <p:cNvSpPr txBox="1"/>
          <p:nvPr/>
        </p:nvSpPr>
        <p:spPr>
          <a:xfrm>
            <a:off x="1297562" y="1293309"/>
            <a:ext cx="615181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The occasionally dishonest casino problem</a:t>
            </a:r>
          </a:p>
        </p:txBody>
      </p:sp>
    </p:spTree>
    <p:extLst>
      <p:ext uri="{BB962C8B-B14F-4D97-AF65-F5344CB8AC3E}">
        <p14:creationId xmlns:p14="http://schemas.microsoft.com/office/powerpoint/2010/main" val="3537176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659685-82CB-4292-BA07-F09A54079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err="1"/>
              <a:t>Conservation</a:t>
            </a:r>
            <a:r>
              <a:rPr lang="ca-ES" dirty="0"/>
              <a:t> </a:t>
            </a:r>
            <a:r>
              <a:rPr lang="ca-ES" dirty="0" err="1"/>
              <a:t>genetics</a:t>
            </a:r>
            <a:r>
              <a:rPr lang="ca-ES" dirty="0"/>
              <a:t> </a:t>
            </a:r>
            <a:r>
              <a:rPr lang="ca-ES" dirty="0" err="1"/>
              <a:t>and</a:t>
            </a:r>
            <a:r>
              <a:rPr lang="ca-ES" dirty="0"/>
              <a:t> </a:t>
            </a:r>
            <a:r>
              <a:rPr lang="ca-ES" dirty="0" err="1"/>
              <a:t>estimation</a:t>
            </a:r>
            <a:r>
              <a:rPr lang="ca-ES" dirty="0"/>
              <a:t> of </a:t>
            </a:r>
            <a:r>
              <a:rPr lang="ca-ES" dirty="0" err="1"/>
              <a:t>effective</a:t>
            </a:r>
            <a:r>
              <a:rPr lang="ca-ES" dirty="0"/>
              <a:t> </a:t>
            </a:r>
            <a:r>
              <a:rPr lang="ca-ES" dirty="0" err="1"/>
              <a:t>population</a:t>
            </a:r>
            <a:r>
              <a:rPr lang="ca-ES" dirty="0"/>
              <a:t> </a:t>
            </a:r>
            <a:r>
              <a:rPr lang="ca-ES" dirty="0" err="1"/>
              <a:t>size</a:t>
            </a:r>
            <a:r>
              <a:rPr lang="ca-ES" dirty="0"/>
              <a:t> over </a:t>
            </a:r>
            <a:r>
              <a:rPr lang="ca-ES" dirty="0" err="1"/>
              <a:t>time</a:t>
            </a:r>
            <a:endParaRPr lang="en-US" dirty="0"/>
          </a:p>
        </p:txBody>
      </p:sp>
      <p:sp>
        <p:nvSpPr>
          <p:cNvPr id="4" name="Google Shape;191;p29">
            <a:extLst>
              <a:ext uri="{FF2B5EF4-FFF2-40B4-BE49-F238E27FC236}">
                <a16:creationId xmlns:a16="http://schemas.microsoft.com/office/drawing/2014/main" id="{AE495FAA-946F-40B3-AECF-85337C3F5CDA}"/>
              </a:ext>
            </a:extLst>
          </p:cNvPr>
          <p:cNvSpPr/>
          <p:nvPr/>
        </p:nvSpPr>
        <p:spPr>
          <a:xfrm>
            <a:off x="4374024" y="4892562"/>
            <a:ext cx="347400" cy="4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193;p29">
            <a:extLst>
              <a:ext uri="{FF2B5EF4-FFF2-40B4-BE49-F238E27FC236}">
                <a16:creationId xmlns:a16="http://schemas.microsoft.com/office/drawing/2014/main" id="{9882A9B4-BF8B-484F-B308-946C1EBD7D1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8099" y="2367362"/>
            <a:ext cx="4354274" cy="218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95;p29">
            <a:extLst>
              <a:ext uri="{FF2B5EF4-FFF2-40B4-BE49-F238E27FC236}">
                <a16:creationId xmlns:a16="http://schemas.microsoft.com/office/drawing/2014/main" id="{8213C28A-5876-4E8F-86E6-B86F9A796A2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164"/>
          <a:stretch/>
        </p:blipFill>
        <p:spPr>
          <a:xfrm>
            <a:off x="4648024" y="3911562"/>
            <a:ext cx="4307876" cy="148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96;p29">
            <a:extLst>
              <a:ext uri="{FF2B5EF4-FFF2-40B4-BE49-F238E27FC236}">
                <a16:creationId xmlns:a16="http://schemas.microsoft.com/office/drawing/2014/main" id="{345ADAB3-1270-48A0-8994-632F9B4C0EA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9824" y="2519412"/>
            <a:ext cx="1352451" cy="125777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F0E93AB-37B0-4DE2-B6BE-902055E9DCB9}"/>
              </a:ext>
            </a:extLst>
          </p:cNvPr>
          <p:cNvSpPr txBox="1"/>
          <p:nvPr/>
        </p:nvSpPr>
        <p:spPr>
          <a:xfrm>
            <a:off x="6599074" y="6409582"/>
            <a:ext cx="252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 err="1"/>
              <a:t>Adapted</a:t>
            </a:r>
            <a:r>
              <a:rPr lang="ca-ES" dirty="0"/>
              <a:t> </a:t>
            </a:r>
            <a:r>
              <a:rPr lang="ca-ES" dirty="0" err="1"/>
              <a:t>from</a:t>
            </a:r>
            <a:r>
              <a:rPr lang="ca-ES" dirty="0"/>
              <a:t> Alba Nieto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78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HMM: Probability of x given model?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32936" y="1882892"/>
            <a:ext cx="563487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P(1,3,4,5,1,2,6,6,3,6,6,2,1,2,4,5|HMM)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2008238" y="2635864"/>
              <a:ext cx="882445" cy="3098292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75273">
                      <a:extLst>
                        <a:ext uri="{9D8B030D-6E8A-4147-A177-3AD203B41FA5}">
                          <a16:colId xmlns:a16="http://schemas.microsoft.com/office/drawing/2014/main" val="350394547"/>
                        </a:ext>
                      </a:extLst>
                    </a:gridCol>
                    <a:gridCol w="607172">
                      <a:extLst>
                        <a:ext uri="{9D8B030D-6E8A-4147-A177-3AD203B41FA5}">
                          <a16:colId xmlns:a16="http://schemas.microsoft.com/office/drawing/2014/main" val="1354516941"/>
                        </a:ext>
                      </a:extLst>
                    </a:gridCol>
                  </a:tblGrid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d>
                                  <m:d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875161148"/>
                      </a:ext>
                    </a:extLst>
                  </a:tr>
                  <a:tr h="455105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01677948"/>
                      </a:ext>
                    </a:extLst>
                  </a:tr>
                  <a:tr h="455105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25065137"/>
                      </a:ext>
                    </a:extLst>
                  </a:tr>
                  <a:tr h="455105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754845710"/>
                      </a:ext>
                    </a:extLst>
                  </a:tr>
                  <a:tr h="455105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4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008316298"/>
                      </a:ext>
                    </a:extLst>
                  </a:tr>
                  <a:tr h="455105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975300136"/>
                      </a:ext>
                    </a:extLst>
                  </a:tr>
                  <a:tr h="455105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6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7543861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2008238" y="2635864"/>
              <a:ext cx="882445" cy="3098292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75273">
                      <a:extLst>
                        <a:ext uri="{9D8B030D-6E8A-4147-A177-3AD203B41FA5}">
                          <a16:colId xmlns:a16="http://schemas.microsoft.com/office/drawing/2014/main" val="350394547"/>
                        </a:ext>
                      </a:extLst>
                    </a:gridCol>
                    <a:gridCol w="607172">
                      <a:extLst>
                        <a:ext uri="{9D8B030D-6E8A-4147-A177-3AD203B41FA5}">
                          <a16:colId xmlns:a16="http://schemas.microsoft.com/office/drawing/2014/main" val="1354516941"/>
                        </a:ext>
                      </a:extLst>
                    </a:gridCol>
                  </a:tblGrid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2174" t="-2174" r="-219565" b="-10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47000" t="-2174" r="-1000" b="-10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5161148"/>
                      </a:ext>
                    </a:extLst>
                  </a:tr>
                  <a:tr h="469392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47000" t="-61039" r="-1000" b="-5051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01677948"/>
                      </a:ext>
                    </a:extLst>
                  </a:tr>
                  <a:tr h="469392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47000" t="-158974" r="-1000" b="-3987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5065137"/>
                      </a:ext>
                    </a:extLst>
                  </a:tr>
                  <a:tr h="469392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47000" t="-262338" r="-1000" b="-3038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4845710"/>
                      </a:ext>
                    </a:extLst>
                  </a:tr>
                  <a:tr h="469392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4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47000" t="-362338" r="-1000" b="-2038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8316298"/>
                      </a:ext>
                    </a:extLst>
                  </a:tr>
                  <a:tr h="469392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47000" t="-462338" r="-1000" b="-1038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5300136"/>
                      </a:ext>
                    </a:extLst>
                  </a:tr>
                  <a:tr h="469392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6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47000" t="-562338" r="-1000" b="-38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43861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/>
            </p:nvGraphicFramePr>
            <p:xfrm>
              <a:off x="5494092" y="2635864"/>
              <a:ext cx="882445" cy="3096895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75273">
                      <a:extLst>
                        <a:ext uri="{9D8B030D-6E8A-4147-A177-3AD203B41FA5}">
                          <a16:colId xmlns:a16="http://schemas.microsoft.com/office/drawing/2014/main" val="350394547"/>
                        </a:ext>
                      </a:extLst>
                    </a:gridCol>
                    <a:gridCol w="607172">
                      <a:extLst>
                        <a:ext uri="{9D8B030D-6E8A-4147-A177-3AD203B41FA5}">
                          <a16:colId xmlns:a16="http://schemas.microsoft.com/office/drawing/2014/main" val="1354516941"/>
                        </a:ext>
                      </a:extLst>
                    </a:gridCol>
                  </a:tblGrid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d>
                                  <m:d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875161148"/>
                      </a:ext>
                    </a:extLst>
                  </a:tr>
                  <a:tr h="455105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01677948"/>
                      </a:ext>
                    </a:extLst>
                  </a:tr>
                  <a:tr h="455105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25065137"/>
                      </a:ext>
                    </a:extLst>
                  </a:tr>
                  <a:tr h="455105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754845710"/>
                      </a:ext>
                    </a:extLst>
                  </a:tr>
                  <a:tr h="455105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4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008316298"/>
                      </a:ext>
                    </a:extLst>
                  </a:tr>
                  <a:tr h="455105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975300136"/>
                      </a:ext>
                    </a:extLst>
                  </a:tr>
                  <a:tr h="453771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6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7543861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/>
            </p:nvGraphicFramePr>
            <p:xfrm>
              <a:off x="5494092" y="2635864"/>
              <a:ext cx="882445" cy="3096895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75273">
                      <a:extLst>
                        <a:ext uri="{9D8B030D-6E8A-4147-A177-3AD203B41FA5}">
                          <a16:colId xmlns:a16="http://schemas.microsoft.com/office/drawing/2014/main" val="350394547"/>
                        </a:ext>
                      </a:extLst>
                    </a:gridCol>
                    <a:gridCol w="607172">
                      <a:extLst>
                        <a:ext uri="{9D8B030D-6E8A-4147-A177-3AD203B41FA5}">
                          <a16:colId xmlns:a16="http://schemas.microsoft.com/office/drawing/2014/main" val="1354516941"/>
                        </a:ext>
                      </a:extLst>
                    </a:gridCol>
                  </a:tblGrid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2174" t="-2174" r="-219565" b="-10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47000" t="-2174" r="-1000" b="-10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5161148"/>
                      </a:ext>
                    </a:extLst>
                  </a:tr>
                  <a:tr h="469392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47000" t="-61039" r="-1000" b="-5051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01677948"/>
                      </a:ext>
                    </a:extLst>
                  </a:tr>
                  <a:tr h="469392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47000" t="-158974" r="-1000" b="-3987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5065137"/>
                      </a:ext>
                    </a:extLst>
                  </a:tr>
                  <a:tr h="469392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47000" t="-262338" r="-1000" b="-3038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4845710"/>
                      </a:ext>
                    </a:extLst>
                  </a:tr>
                  <a:tr h="469392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4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47000" t="-362338" r="-1000" b="-2038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8316298"/>
                      </a:ext>
                    </a:extLst>
                  </a:tr>
                  <a:tr h="469392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47000" t="-462338" r="-1000" b="-1038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5300136"/>
                      </a:ext>
                    </a:extLst>
                  </a:tr>
                  <a:tr h="467995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6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47000" t="-562338" r="-1000" b="-38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4386133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8" name="Straight Arrow Connector 7"/>
          <p:cNvCxnSpPr/>
          <p:nvPr/>
        </p:nvCxnSpPr>
        <p:spPr>
          <a:xfrm>
            <a:off x="3178277" y="3740560"/>
            <a:ext cx="20352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185653" y="4536973"/>
            <a:ext cx="20131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629966" y="3305248"/>
                <a:ext cx="1362617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35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e>
                          <m:r>
                            <a:rPr lang="en-US" sz="1350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</m:d>
                      <m:r>
                        <a:rPr lang="en-US" sz="135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50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35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350" b="1" i="1">
                          <a:latin typeface="Cambria Math" panose="02040503050406030204" pitchFamily="18" charset="0"/>
                        </a:rPr>
                        <m:t>𝟎𝟏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966" y="3305248"/>
                <a:ext cx="1362617" cy="3000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733361" y="4139575"/>
                <a:ext cx="1258421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35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e>
                          <m:r>
                            <a:rPr lang="en-US" sz="135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d>
                      <m:r>
                        <a:rPr lang="en-US" sz="135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50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35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350" b="1" i="1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361" y="4139575"/>
                <a:ext cx="1258421" cy="3000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H="1" flipV="1">
            <a:off x="6760029" y="2367640"/>
            <a:ext cx="573239" cy="654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830242" y="3049886"/>
            <a:ext cx="1685108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It refers to the values of emission and transmission that are used for the k considered states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77B4942-435A-440B-9C73-96C37D865A6E}"/>
              </a:ext>
            </a:extLst>
          </p:cNvPr>
          <p:cNvSpPr txBox="1"/>
          <p:nvPr/>
        </p:nvSpPr>
        <p:spPr>
          <a:xfrm>
            <a:off x="1423717" y="5885506"/>
            <a:ext cx="22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a-ES" dirty="0" err="1"/>
              <a:t>Emission</a:t>
            </a:r>
            <a:r>
              <a:rPr lang="ca-ES" dirty="0"/>
              <a:t> </a:t>
            </a:r>
            <a:r>
              <a:rPr lang="ca-ES" dirty="0" err="1"/>
              <a:t>probabilities</a:t>
            </a:r>
            <a:endParaRPr lang="ca-ES" dirty="0"/>
          </a:p>
          <a:p>
            <a:pPr algn="ctr"/>
            <a:r>
              <a:rPr lang="ca-ES" dirty="0"/>
              <a:t> of </a:t>
            </a:r>
            <a:r>
              <a:rPr lang="ca-ES" dirty="0" err="1"/>
              <a:t>Fair</a:t>
            </a:r>
            <a:endParaRPr lang="en-U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9E8432B-2095-498F-8058-BD78C8678E62}"/>
              </a:ext>
            </a:extLst>
          </p:cNvPr>
          <p:cNvSpPr txBox="1"/>
          <p:nvPr/>
        </p:nvSpPr>
        <p:spPr>
          <a:xfrm>
            <a:off x="3074726" y="2669742"/>
            <a:ext cx="232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 err="1"/>
              <a:t>Transition</a:t>
            </a:r>
            <a:r>
              <a:rPr lang="ca-ES" dirty="0"/>
              <a:t> </a:t>
            </a:r>
            <a:r>
              <a:rPr lang="ca-ES" dirty="0" err="1"/>
              <a:t>probabilities</a:t>
            </a:r>
            <a:endParaRPr lang="en-U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907B194-2BF9-41F4-9379-52F3516271F7}"/>
              </a:ext>
            </a:extLst>
          </p:cNvPr>
          <p:cNvSpPr txBox="1"/>
          <p:nvPr/>
        </p:nvSpPr>
        <p:spPr>
          <a:xfrm>
            <a:off x="4889144" y="5891962"/>
            <a:ext cx="2284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a-ES" dirty="0" err="1"/>
              <a:t>Emission</a:t>
            </a:r>
            <a:r>
              <a:rPr lang="ca-ES" dirty="0"/>
              <a:t> </a:t>
            </a:r>
            <a:r>
              <a:rPr lang="ca-ES" dirty="0" err="1"/>
              <a:t>probabilities</a:t>
            </a:r>
            <a:r>
              <a:rPr lang="ca-ES" dirty="0"/>
              <a:t> </a:t>
            </a:r>
          </a:p>
          <a:p>
            <a:pPr algn="ctr"/>
            <a:r>
              <a:rPr lang="ca-ES" dirty="0"/>
              <a:t>of </a:t>
            </a:r>
            <a:r>
              <a:rPr lang="ca-ES" dirty="0" err="1"/>
              <a:t>Charged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880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140" y="1771650"/>
            <a:ext cx="84870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Probability of  a sequence x given that the states of the sequence are known and we have the HMM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297334" y="3832399"/>
                <a:ext cx="2426626" cy="584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nary>
                            <m:naryPr>
                              <m:chr m:val="∏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7334" y="3832399"/>
                <a:ext cx="2426626" cy="5841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67139" y="2628900"/>
                <a:ext cx="488210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6,1,6</m:t>
                          </m: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39" y="2628900"/>
                <a:ext cx="4882106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467139" y="2306122"/>
            <a:ext cx="269734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Imagine we observe the sequence 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67140" y="3913632"/>
                <a:ext cx="529664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40" y="3913632"/>
                <a:ext cx="5296643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67139" y="3555400"/>
            <a:ext cx="23747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What would be the probability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697364" y="3555400"/>
                <a:ext cx="746102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364" y="3555400"/>
                <a:ext cx="746102" cy="300082"/>
              </a:xfrm>
              <a:prstGeom prst="rect">
                <a:avLst/>
              </a:prstGeom>
              <a:blipFill>
                <a:blip r:embed="rId6"/>
                <a:stretch>
                  <a:fillRect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3361789" y="3575974"/>
            <a:ext cx="19978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if the state sequence was 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696712" y="2925018"/>
            <a:ext cx="3346704" cy="1114345"/>
            <a:chOff x="7595616" y="2757023"/>
            <a:chExt cx="4462272" cy="1485793"/>
          </a:xfrm>
        </p:grpSpPr>
        <p:cxnSp>
          <p:nvCxnSpPr>
            <p:cNvPr id="17" name="Straight Arrow Connector 16"/>
            <p:cNvCxnSpPr/>
            <p:nvPr/>
          </p:nvCxnSpPr>
          <p:spPr>
            <a:xfrm flipH="1">
              <a:off x="9534144" y="3403354"/>
              <a:ext cx="85344" cy="8394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7595616" y="2757023"/>
              <a:ext cx="44622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Assume that the prior probability of starting at one state or at the other is the same (0.5)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03871" y="4581222"/>
                <a:ext cx="8918660" cy="780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sz="2700" i="1">
                          <a:latin typeface="Cambria Math" panose="02040503050406030204" pitchFamily="18" charset="0"/>
                        </a:rPr>
                        <m:t>=0.5∗0.95∗</m:t>
                      </m:r>
                      <m:f>
                        <m:f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700" i="1">
                          <a:latin typeface="Cambria Math" panose="02040503050406030204" pitchFamily="18" charset="0"/>
                        </a:rPr>
                        <m:t>∗0.95∗</m:t>
                      </m:r>
                      <m:f>
                        <m:f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700" i="1">
                          <a:latin typeface="Cambria Math" panose="02040503050406030204" pitchFamily="18" charset="0"/>
                        </a:rPr>
                        <m:t>∗0.95∗</m:t>
                      </m:r>
                      <m:f>
                        <m:f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700" i="1">
                          <a:latin typeface="Cambria Math" panose="02040503050406030204" pitchFamily="18" charset="0"/>
                        </a:rPr>
                        <m:t>=0.001984664</m:t>
                      </m:r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71" y="4581222"/>
                <a:ext cx="8918660" cy="7805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>
          <a:xfrm flipV="1">
            <a:off x="1463040" y="5198364"/>
            <a:ext cx="530237" cy="32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4463" y="5369210"/>
            <a:ext cx="15816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Prior of starting at F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582640" y="5223881"/>
            <a:ext cx="2112944" cy="722411"/>
            <a:chOff x="1715637" y="5822174"/>
            <a:chExt cx="2817259" cy="963215"/>
          </a:xfrm>
        </p:grpSpPr>
        <p:cxnSp>
          <p:nvCxnSpPr>
            <p:cNvPr id="25" name="Straight Arrow Connector 24"/>
            <p:cNvCxnSpPr/>
            <p:nvPr/>
          </p:nvCxnSpPr>
          <p:spPr>
            <a:xfrm flipV="1">
              <a:off x="4128894" y="5822174"/>
              <a:ext cx="404002" cy="5730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1715637" y="6385280"/>
              <a:ext cx="281725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 err="1"/>
                <a:t>Prob</a:t>
              </a:r>
              <a:r>
                <a:rPr lang="en-US" sz="1350" dirty="0"/>
                <a:t> of staying at state F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808332" y="5214233"/>
            <a:ext cx="2112944" cy="947246"/>
            <a:chOff x="4683226" y="5809312"/>
            <a:chExt cx="2817259" cy="1262995"/>
          </a:xfrm>
        </p:grpSpPr>
        <p:cxnSp>
          <p:nvCxnSpPr>
            <p:cNvPr id="28" name="Straight Arrow Connector 27"/>
            <p:cNvCxnSpPr/>
            <p:nvPr/>
          </p:nvCxnSpPr>
          <p:spPr>
            <a:xfrm flipH="1" flipV="1">
              <a:off x="5900928" y="5809312"/>
              <a:ext cx="310861" cy="4162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4683226" y="6395199"/>
              <a:ext cx="2817259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Emission </a:t>
              </a:r>
              <a:r>
                <a:rPr lang="en-US" sz="1350" dirty="0" err="1"/>
                <a:t>prob</a:t>
              </a:r>
              <a:r>
                <a:rPr lang="en-US" sz="1350" dirty="0"/>
                <a:t> of 6 at state F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369390" y="3931920"/>
            <a:ext cx="2316884" cy="1644768"/>
            <a:chOff x="3159187" y="4099560"/>
            <a:chExt cx="3089178" cy="2193024"/>
          </a:xfrm>
        </p:grpSpPr>
        <p:sp>
          <p:nvSpPr>
            <p:cNvPr id="33" name="Oval 32"/>
            <p:cNvSpPr/>
            <p:nvPr/>
          </p:nvSpPr>
          <p:spPr>
            <a:xfrm>
              <a:off x="5608320" y="4099560"/>
              <a:ext cx="640045" cy="670620"/>
            </a:xfrm>
            <a:prstGeom prst="ellipse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4" name="Oval 33"/>
            <p:cNvSpPr/>
            <p:nvPr/>
          </p:nvSpPr>
          <p:spPr>
            <a:xfrm>
              <a:off x="3159187" y="4809375"/>
              <a:ext cx="2065050" cy="1483209"/>
            </a:xfrm>
            <a:prstGeom prst="ellipse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0" name="1 Título">
            <a:extLst>
              <a:ext uri="{FF2B5EF4-FFF2-40B4-BE49-F238E27FC236}">
                <a16:creationId xmlns:a16="http://schemas.microsoft.com/office/drawing/2014/main" id="{35994ABB-33D7-4973-B0DD-EF92AF227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353" y="427785"/>
            <a:ext cx="6799684" cy="85725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HMM: Estimating the probability of an observed sequence of events</a:t>
            </a:r>
          </a:p>
        </p:txBody>
      </p:sp>
    </p:spTree>
    <p:extLst>
      <p:ext uri="{BB962C8B-B14F-4D97-AF65-F5344CB8AC3E}">
        <p14:creationId xmlns:p14="http://schemas.microsoft.com/office/powerpoint/2010/main" val="146750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1485900" y="1063229"/>
            <a:ext cx="61722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HMM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7139" y="1771651"/>
            <a:ext cx="758848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What happens when the parameters are not known?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655" y="2902702"/>
            <a:ext cx="1429058" cy="14290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027" y="2900524"/>
            <a:ext cx="1431236" cy="1431236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12344" y="4817192"/>
          <a:ext cx="2991684" cy="563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8614">
                  <a:extLst>
                    <a:ext uri="{9D8B030D-6E8A-4147-A177-3AD203B41FA5}">
                      <a16:colId xmlns:a16="http://schemas.microsoft.com/office/drawing/2014/main" val="1636707012"/>
                    </a:ext>
                  </a:extLst>
                </a:gridCol>
                <a:gridCol w="498614">
                  <a:extLst>
                    <a:ext uri="{9D8B030D-6E8A-4147-A177-3AD203B41FA5}">
                      <a16:colId xmlns:a16="http://schemas.microsoft.com/office/drawing/2014/main" val="3977728991"/>
                    </a:ext>
                  </a:extLst>
                </a:gridCol>
                <a:gridCol w="498614">
                  <a:extLst>
                    <a:ext uri="{9D8B030D-6E8A-4147-A177-3AD203B41FA5}">
                      <a16:colId xmlns:a16="http://schemas.microsoft.com/office/drawing/2014/main" val="143194165"/>
                    </a:ext>
                  </a:extLst>
                </a:gridCol>
                <a:gridCol w="498614">
                  <a:extLst>
                    <a:ext uri="{9D8B030D-6E8A-4147-A177-3AD203B41FA5}">
                      <a16:colId xmlns:a16="http://schemas.microsoft.com/office/drawing/2014/main" val="1233460300"/>
                    </a:ext>
                  </a:extLst>
                </a:gridCol>
                <a:gridCol w="498614">
                  <a:extLst>
                    <a:ext uri="{9D8B030D-6E8A-4147-A177-3AD203B41FA5}">
                      <a16:colId xmlns:a16="http://schemas.microsoft.com/office/drawing/2014/main" val="2293714577"/>
                    </a:ext>
                  </a:extLst>
                </a:gridCol>
                <a:gridCol w="498614">
                  <a:extLst>
                    <a:ext uri="{9D8B030D-6E8A-4147-A177-3AD203B41FA5}">
                      <a16:colId xmlns:a16="http://schemas.microsoft.com/office/drawing/2014/main" val="124777292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203064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?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?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?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?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?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?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2912920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5093804" y="4817192"/>
          <a:ext cx="2991684" cy="563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8614">
                  <a:extLst>
                    <a:ext uri="{9D8B030D-6E8A-4147-A177-3AD203B41FA5}">
                      <a16:colId xmlns:a16="http://schemas.microsoft.com/office/drawing/2014/main" val="1636707012"/>
                    </a:ext>
                  </a:extLst>
                </a:gridCol>
                <a:gridCol w="498614">
                  <a:extLst>
                    <a:ext uri="{9D8B030D-6E8A-4147-A177-3AD203B41FA5}">
                      <a16:colId xmlns:a16="http://schemas.microsoft.com/office/drawing/2014/main" val="3977728991"/>
                    </a:ext>
                  </a:extLst>
                </a:gridCol>
                <a:gridCol w="498614">
                  <a:extLst>
                    <a:ext uri="{9D8B030D-6E8A-4147-A177-3AD203B41FA5}">
                      <a16:colId xmlns:a16="http://schemas.microsoft.com/office/drawing/2014/main" val="143194165"/>
                    </a:ext>
                  </a:extLst>
                </a:gridCol>
                <a:gridCol w="498614">
                  <a:extLst>
                    <a:ext uri="{9D8B030D-6E8A-4147-A177-3AD203B41FA5}">
                      <a16:colId xmlns:a16="http://schemas.microsoft.com/office/drawing/2014/main" val="1233460300"/>
                    </a:ext>
                  </a:extLst>
                </a:gridCol>
                <a:gridCol w="498614">
                  <a:extLst>
                    <a:ext uri="{9D8B030D-6E8A-4147-A177-3AD203B41FA5}">
                      <a16:colId xmlns:a16="http://schemas.microsoft.com/office/drawing/2014/main" val="2293714577"/>
                    </a:ext>
                  </a:extLst>
                </a:gridCol>
                <a:gridCol w="498614">
                  <a:extLst>
                    <a:ext uri="{9D8B030D-6E8A-4147-A177-3AD203B41FA5}">
                      <a16:colId xmlns:a16="http://schemas.microsoft.com/office/drawing/2014/main" val="124777292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203064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?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?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?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?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?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?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29129204"/>
                  </a:ext>
                </a:extLst>
              </a:tr>
            </a:tbl>
          </a:graphicData>
        </a:graphic>
      </p:graphicFrame>
      <p:sp>
        <p:nvSpPr>
          <p:cNvPr id="11" name="Freeform 10"/>
          <p:cNvSpPr/>
          <p:nvPr/>
        </p:nvSpPr>
        <p:spPr>
          <a:xfrm rot="5736640">
            <a:off x="7010100" y="2472419"/>
            <a:ext cx="718737" cy="675571"/>
          </a:xfrm>
          <a:custGeom>
            <a:avLst/>
            <a:gdLst>
              <a:gd name="connsiteX0" fmla="*/ 447354 w 958316"/>
              <a:gd name="connsiteY0" fmla="*/ 900761 h 900761"/>
              <a:gd name="connsiteX1" fmla="*/ 75879 w 958316"/>
              <a:gd name="connsiteY1" fmla="*/ 748361 h 900761"/>
              <a:gd name="connsiteX2" fmla="*/ 18729 w 958316"/>
              <a:gd name="connsiteY2" fmla="*/ 357836 h 900761"/>
              <a:gd name="connsiteX3" fmla="*/ 314004 w 958316"/>
              <a:gd name="connsiteY3" fmla="*/ 14936 h 900761"/>
              <a:gd name="connsiteX4" fmla="*/ 866454 w 958316"/>
              <a:gd name="connsiteY4" fmla="*/ 91136 h 900761"/>
              <a:gd name="connsiteX5" fmla="*/ 952179 w 958316"/>
              <a:gd name="connsiteY5" fmla="*/ 357836 h 90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8316" h="900761">
                <a:moveTo>
                  <a:pt x="447354" y="900761"/>
                </a:moveTo>
                <a:cubicBezTo>
                  <a:pt x="297335" y="869804"/>
                  <a:pt x="147316" y="838848"/>
                  <a:pt x="75879" y="748361"/>
                </a:cubicBezTo>
                <a:cubicBezTo>
                  <a:pt x="4441" y="657873"/>
                  <a:pt x="-20958" y="480073"/>
                  <a:pt x="18729" y="357836"/>
                </a:cubicBezTo>
                <a:cubicBezTo>
                  <a:pt x="58416" y="235599"/>
                  <a:pt x="172717" y="59386"/>
                  <a:pt x="314004" y="14936"/>
                </a:cubicBezTo>
                <a:cubicBezTo>
                  <a:pt x="455291" y="-29514"/>
                  <a:pt x="760091" y="33986"/>
                  <a:pt x="866454" y="91136"/>
                </a:cubicBezTo>
                <a:cubicBezTo>
                  <a:pt x="972817" y="148286"/>
                  <a:pt x="962498" y="253061"/>
                  <a:pt x="952179" y="357836"/>
                </a:cubicBezTo>
              </a:path>
            </a:pathLst>
          </a:cu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Box 8"/>
          <p:cNvSpPr txBox="1"/>
          <p:nvPr/>
        </p:nvSpPr>
        <p:spPr>
          <a:xfrm>
            <a:off x="7852477" y="225639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?</a:t>
            </a:r>
          </a:p>
        </p:txBody>
      </p:sp>
      <p:sp>
        <p:nvSpPr>
          <p:cNvPr id="13" name="Freeform 12"/>
          <p:cNvSpPr/>
          <p:nvPr/>
        </p:nvSpPr>
        <p:spPr>
          <a:xfrm rot="973529">
            <a:off x="944492" y="2438345"/>
            <a:ext cx="718737" cy="675571"/>
          </a:xfrm>
          <a:custGeom>
            <a:avLst/>
            <a:gdLst>
              <a:gd name="connsiteX0" fmla="*/ 447354 w 958316"/>
              <a:gd name="connsiteY0" fmla="*/ 900761 h 900761"/>
              <a:gd name="connsiteX1" fmla="*/ 75879 w 958316"/>
              <a:gd name="connsiteY1" fmla="*/ 748361 h 900761"/>
              <a:gd name="connsiteX2" fmla="*/ 18729 w 958316"/>
              <a:gd name="connsiteY2" fmla="*/ 357836 h 900761"/>
              <a:gd name="connsiteX3" fmla="*/ 314004 w 958316"/>
              <a:gd name="connsiteY3" fmla="*/ 14936 h 900761"/>
              <a:gd name="connsiteX4" fmla="*/ 866454 w 958316"/>
              <a:gd name="connsiteY4" fmla="*/ 91136 h 900761"/>
              <a:gd name="connsiteX5" fmla="*/ 952179 w 958316"/>
              <a:gd name="connsiteY5" fmla="*/ 357836 h 90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8316" h="900761">
                <a:moveTo>
                  <a:pt x="447354" y="900761"/>
                </a:moveTo>
                <a:cubicBezTo>
                  <a:pt x="297335" y="869804"/>
                  <a:pt x="147316" y="838848"/>
                  <a:pt x="75879" y="748361"/>
                </a:cubicBezTo>
                <a:cubicBezTo>
                  <a:pt x="4441" y="657873"/>
                  <a:pt x="-20958" y="480073"/>
                  <a:pt x="18729" y="357836"/>
                </a:cubicBezTo>
                <a:cubicBezTo>
                  <a:pt x="58416" y="235599"/>
                  <a:pt x="172717" y="59386"/>
                  <a:pt x="314004" y="14936"/>
                </a:cubicBezTo>
                <a:cubicBezTo>
                  <a:pt x="455291" y="-29514"/>
                  <a:pt x="760091" y="33986"/>
                  <a:pt x="866454" y="91136"/>
                </a:cubicBezTo>
                <a:cubicBezTo>
                  <a:pt x="972817" y="148286"/>
                  <a:pt x="962498" y="253061"/>
                  <a:pt x="952179" y="357836"/>
                </a:cubicBezTo>
              </a:path>
            </a:pathLst>
          </a:cu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3031435" y="3550754"/>
            <a:ext cx="261399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11033" y="3112173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69581" y="225639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?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3046344" y="3794262"/>
            <a:ext cx="2613992" cy="0"/>
          </a:xfrm>
          <a:prstGeom prst="straightConnector1">
            <a:avLst/>
          </a:prstGeom>
          <a:ln w="508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954739" y="3794262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06340" y="5358524"/>
            <a:ext cx="277992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>
                <a:solidFill>
                  <a:srgbClr val="FF0000"/>
                </a:solidFill>
              </a:rPr>
              <a:t>Loaded (L) dice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2288" y="4485292"/>
            <a:ext cx="25717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i="1" dirty="0">
                <a:solidFill>
                  <a:srgbClr val="FF0000"/>
                </a:solidFill>
              </a:rPr>
              <a:t>Emission</a:t>
            </a:r>
            <a:r>
              <a:rPr lang="en-US" sz="1350" dirty="0">
                <a:solidFill>
                  <a:srgbClr val="FF0000"/>
                </a:solidFill>
              </a:rPr>
              <a:t> probabilities of fair dice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52003" y="4490262"/>
            <a:ext cx="32209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i="1" dirty="0">
                <a:solidFill>
                  <a:srgbClr val="FF0000"/>
                </a:solidFill>
              </a:rPr>
              <a:t>Emission</a:t>
            </a:r>
            <a:r>
              <a:rPr lang="en-US" sz="1350" dirty="0">
                <a:solidFill>
                  <a:srgbClr val="FF0000"/>
                </a:solidFill>
              </a:rPr>
              <a:t> probabilities of loaded dice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46848" y="5373452"/>
            <a:ext cx="216745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>
                <a:solidFill>
                  <a:srgbClr val="0070C0"/>
                </a:solidFill>
              </a:rPr>
              <a:t>Fair (F) dice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43300" y="2368963"/>
            <a:ext cx="8428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State Fair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38945" y="2306329"/>
            <a:ext cx="10992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State Loaded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332091" y="2402042"/>
            <a:ext cx="214041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Probability of making a change from one state to another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D5DDF376-8503-44D3-9881-34A3447E0004}"/>
              </a:ext>
            </a:extLst>
          </p:cNvPr>
          <p:cNvSpPr txBox="1"/>
          <p:nvPr/>
        </p:nvSpPr>
        <p:spPr>
          <a:xfrm>
            <a:off x="1550644" y="6068005"/>
            <a:ext cx="563487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P(1,3,4,5,1,2,6,6,3,6,6,2,1,2,4,5|HMM)</a:t>
            </a:r>
          </a:p>
        </p:txBody>
      </p:sp>
    </p:spTree>
    <p:extLst>
      <p:ext uri="{BB962C8B-B14F-4D97-AF65-F5344CB8AC3E}">
        <p14:creationId xmlns:p14="http://schemas.microsoft.com/office/powerpoint/2010/main" val="1481948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1485900" y="1063229"/>
            <a:ext cx="61722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HMM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7139" y="1771651"/>
            <a:ext cx="615181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The occasionally dishonest casino problem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2413" y="2791695"/>
            <a:ext cx="851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1,4,5,1,3,2,1,6,6,4,1,6,6,6,6,6,2,3,4,5,1,4,3,6,2,1,3,5,6,6,6,6,6,6,6,1,2,3,1,1,1,1,2,3,4,5,5,4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42384" y="2826319"/>
                <a:ext cx="319768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84" y="2826319"/>
                <a:ext cx="319768" cy="3000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473007" y="2144152"/>
            <a:ext cx="238905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rgbClr val="FF0000"/>
                </a:solidFill>
              </a:rPr>
              <a:t>Unknown paths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80378" y="3453391"/>
                <a:ext cx="1830116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3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P(</a:t>
                </a:r>
                <a:r>
                  <a:rPr lang="en-US" sz="135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x|HMM</a:t>
                </a:r>
                <a:r>
                  <a:rPr lang="en-US" sz="13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𝑟𝑘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13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78" y="3453391"/>
                <a:ext cx="1830116" cy="300082"/>
              </a:xfrm>
              <a:prstGeom prst="rect">
                <a:avLst/>
              </a:prstGeom>
              <a:blipFill>
                <a:blip r:embed="rId4"/>
                <a:stretch>
                  <a:fillRect l="-1000" t="-6122"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2295237" y="3349517"/>
            <a:ext cx="53628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Likelihood of an observed sequence given a set of transition and emission probabilities from a given HMM, computed using the forward algorithm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3878" y="4179669"/>
            <a:ext cx="7407541" cy="55399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</a:rPr>
              <a:t>How to find HMM that maximizes P(X|HMM)?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03F81B6B-DAFB-4D67-9FB8-E382A597B5F4}"/>
              </a:ext>
            </a:extLst>
          </p:cNvPr>
          <p:cNvSpPr txBox="1"/>
          <p:nvPr/>
        </p:nvSpPr>
        <p:spPr>
          <a:xfrm>
            <a:off x="855405" y="5055988"/>
            <a:ext cx="7433190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</a:rPr>
              <a:t>How to know at each position of the sequence which is the most likely state (i.e. </a:t>
            </a:r>
            <a:r>
              <a:rPr lang="en-US" sz="3000" dirty="0" err="1">
                <a:solidFill>
                  <a:srgbClr val="FF0000"/>
                </a:solidFill>
              </a:rPr>
              <a:t>tmrca</a:t>
            </a:r>
            <a:r>
              <a:rPr lang="en-US" sz="3000" dirty="0">
                <a:solidFill>
                  <a:srgbClr val="FF0000"/>
                </a:solidFill>
              </a:rPr>
              <a:t> class)?</a:t>
            </a:r>
          </a:p>
        </p:txBody>
      </p:sp>
    </p:spTree>
    <p:extLst>
      <p:ext uri="{BB962C8B-B14F-4D97-AF65-F5344CB8AC3E}">
        <p14:creationId xmlns:p14="http://schemas.microsoft.com/office/powerpoint/2010/main" val="11901002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1485900" y="1063229"/>
            <a:ext cx="61722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HMM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3878" y="1808761"/>
            <a:ext cx="74075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</a:rPr>
              <a:t>How to find HMM that maximizes P(X|HMM)?</a:t>
            </a:r>
          </a:p>
        </p:txBody>
      </p:sp>
      <p:pic>
        <p:nvPicPr>
          <p:cNvPr id="11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27077" y="2482201"/>
            <a:ext cx="6011066" cy="3224636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5221878" y="2417303"/>
            <a:ext cx="3602550" cy="1418279"/>
            <a:chOff x="6962503" y="2080070"/>
            <a:chExt cx="4803400" cy="1891039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6962503" y="2970610"/>
              <a:ext cx="1332411" cy="10004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7759336" y="2080070"/>
              <a:ext cx="4006567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Shape of the function is unknown</a:t>
              </a:r>
            </a:p>
            <a:p>
              <a:r>
                <a:rPr lang="en-US" sz="1350" dirty="0"/>
                <a:t>(we only know f(xi) when we evaluate x)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714500" y="2304549"/>
            <a:ext cx="3136564" cy="780659"/>
            <a:chOff x="2286000" y="1929731"/>
            <a:chExt cx="4182085" cy="1040879"/>
          </a:xfrm>
        </p:grpSpPr>
        <p:cxnSp>
          <p:nvCxnSpPr>
            <p:cNvPr id="17" name="Straight Arrow Connector 16"/>
            <p:cNvCxnSpPr/>
            <p:nvPr/>
          </p:nvCxnSpPr>
          <p:spPr>
            <a:xfrm flipH="1" flipV="1">
              <a:off x="4167051" y="2299063"/>
              <a:ext cx="1776549" cy="6715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286000" y="1929731"/>
              <a:ext cx="4182085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Xi with maximum f(x) over all the function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2595" y="2687063"/>
            <a:ext cx="3551421" cy="773332"/>
            <a:chOff x="1923364" y="1919311"/>
            <a:chExt cx="4735228" cy="1031109"/>
          </a:xfrm>
        </p:grpSpPr>
        <p:cxnSp>
          <p:nvCxnSpPr>
            <p:cNvPr id="22" name="Straight Arrow Connector 21"/>
            <p:cNvCxnSpPr/>
            <p:nvPr/>
          </p:nvCxnSpPr>
          <p:spPr>
            <a:xfrm flipH="1" flipV="1">
              <a:off x="4167052" y="2299064"/>
              <a:ext cx="2386776" cy="651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1923364" y="1919311"/>
              <a:ext cx="4735228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Xi with maximum f(x) over the surrounding area</a:t>
              </a: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21ED8BCE-9460-4F78-84C5-577E594911D9}"/>
              </a:ext>
            </a:extLst>
          </p:cNvPr>
          <p:cNvSpPr txBox="1"/>
          <p:nvPr/>
        </p:nvSpPr>
        <p:spPr>
          <a:xfrm>
            <a:off x="1263380" y="3204650"/>
            <a:ext cx="66172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3200" b="1" dirty="0" err="1">
                <a:solidFill>
                  <a:srgbClr val="FFC000"/>
                </a:solidFill>
              </a:rPr>
              <a:t>There</a:t>
            </a:r>
            <a:r>
              <a:rPr lang="ca-ES" sz="3200" b="1" dirty="0">
                <a:solidFill>
                  <a:srgbClr val="FFC000"/>
                </a:solidFill>
              </a:rPr>
              <a:t> </a:t>
            </a:r>
            <a:r>
              <a:rPr lang="ca-ES" sz="3200" b="1" dirty="0" err="1">
                <a:solidFill>
                  <a:srgbClr val="FFC000"/>
                </a:solidFill>
              </a:rPr>
              <a:t>are</a:t>
            </a:r>
            <a:r>
              <a:rPr lang="ca-ES" sz="3200" b="1" dirty="0">
                <a:solidFill>
                  <a:srgbClr val="FFC000"/>
                </a:solidFill>
              </a:rPr>
              <a:t> </a:t>
            </a:r>
            <a:r>
              <a:rPr lang="ca-ES" sz="3200" b="1" dirty="0" err="1">
                <a:solidFill>
                  <a:srgbClr val="FFC000"/>
                </a:solidFill>
              </a:rPr>
              <a:t>different</a:t>
            </a:r>
            <a:r>
              <a:rPr lang="ca-ES" sz="3200" b="1" dirty="0">
                <a:solidFill>
                  <a:srgbClr val="FFC000"/>
                </a:solidFill>
              </a:rPr>
              <a:t> </a:t>
            </a:r>
            <a:r>
              <a:rPr lang="ca-ES" sz="3200" b="1" dirty="0" err="1">
                <a:solidFill>
                  <a:srgbClr val="FFC000"/>
                </a:solidFill>
              </a:rPr>
              <a:t>algorithms</a:t>
            </a:r>
            <a:r>
              <a:rPr lang="ca-ES" sz="3200" b="1" dirty="0">
                <a:solidFill>
                  <a:srgbClr val="FFC000"/>
                </a:solidFill>
              </a:rPr>
              <a:t> to </a:t>
            </a:r>
            <a:r>
              <a:rPr lang="ca-ES" sz="3200" b="1" dirty="0" err="1">
                <a:solidFill>
                  <a:srgbClr val="FFC000"/>
                </a:solidFill>
              </a:rPr>
              <a:t>infer</a:t>
            </a:r>
            <a:r>
              <a:rPr lang="ca-ES" sz="3200" b="1" dirty="0">
                <a:solidFill>
                  <a:srgbClr val="FFC000"/>
                </a:solidFill>
              </a:rPr>
              <a:t> </a:t>
            </a:r>
            <a:r>
              <a:rPr lang="ca-ES" sz="3200" b="1" dirty="0" err="1">
                <a:solidFill>
                  <a:srgbClr val="FFC000"/>
                </a:solidFill>
              </a:rPr>
              <a:t>the</a:t>
            </a:r>
            <a:r>
              <a:rPr lang="ca-ES" sz="3200" b="1" dirty="0">
                <a:solidFill>
                  <a:srgbClr val="FFC000"/>
                </a:solidFill>
              </a:rPr>
              <a:t> </a:t>
            </a:r>
            <a:r>
              <a:rPr lang="ca-ES" sz="3200" b="1" dirty="0" err="1">
                <a:solidFill>
                  <a:srgbClr val="FFC000"/>
                </a:solidFill>
              </a:rPr>
              <a:t>parameters</a:t>
            </a:r>
            <a:r>
              <a:rPr lang="ca-ES" sz="3200" b="1" dirty="0">
                <a:solidFill>
                  <a:srgbClr val="FFC000"/>
                </a:solidFill>
              </a:rPr>
              <a:t> of </a:t>
            </a:r>
            <a:r>
              <a:rPr lang="ca-ES" sz="3200" b="1" dirty="0" err="1">
                <a:solidFill>
                  <a:srgbClr val="FFC000"/>
                </a:solidFill>
              </a:rPr>
              <a:t>the</a:t>
            </a:r>
            <a:r>
              <a:rPr lang="ca-ES" sz="3200" b="1" dirty="0">
                <a:solidFill>
                  <a:srgbClr val="FFC000"/>
                </a:solidFill>
              </a:rPr>
              <a:t> HMM </a:t>
            </a:r>
            <a:r>
              <a:rPr lang="ca-ES" sz="3200" b="1" dirty="0" err="1">
                <a:solidFill>
                  <a:srgbClr val="FFC000"/>
                </a:solidFill>
              </a:rPr>
              <a:t>and</a:t>
            </a:r>
            <a:r>
              <a:rPr lang="ca-ES" sz="3200" b="1" dirty="0">
                <a:solidFill>
                  <a:srgbClr val="FFC000"/>
                </a:solidFill>
              </a:rPr>
              <a:t> </a:t>
            </a:r>
            <a:r>
              <a:rPr lang="ca-ES" sz="3200" b="1" dirty="0" err="1">
                <a:solidFill>
                  <a:srgbClr val="FFC000"/>
                </a:solidFill>
              </a:rPr>
              <a:t>the</a:t>
            </a:r>
            <a:r>
              <a:rPr lang="ca-ES" sz="3200" b="1" dirty="0">
                <a:solidFill>
                  <a:srgbClr val="FFC000"/>
                </a:solidFill>
              </a:rPr>
              <a:t> State of </a:t>
            </a:r>
            <a:r>
              <a:rPr lang="ca-ES" sz="3200" b="1" dirty="0" err="1">
                <a:solidFill>
                  <a:srgbClr val="FFC000"/>
                </a:solidFill>
              </a:rPr>
              <a:t>the</a:t>
            </a:r>
            <a:r>
              <a:rPr lang="ca-ES" sz="3200" b="1" dirty="0">
                <a:solidFill>
                  <a:srgbClr val="FFC000"/>
                </a:solidFill>
              </a:rPr>
              <a:t> elements in </a:t>
            </a:r>
            <a:r>
              <a:rPr lang="ca-ES" sz="3200" b="1" dirty="0" err="1">
                <a:solidFill>
                  <a:srgbClr val="FFC000"/>
                </a:solidFill>
              </a:rPr>
              <a:t>the</a:t>
            </a:r>
            <a:r>
              <a:rPr lang="ca-ES" sz="3200" b="1" dirty="0">
                <a:solidFill>
                  <a:srgbClr val="FFC000"/>
                </a:solidFill>
              </a:rPr>
              <a:t> </a:t>
            </a:r>
            <a:r>
              <a:rPr lang="ca-ES" sz="3200" b="1" dirty="0" err="1">
                <a:solidFill>
                  <a:srgbClr val="FFC000"/>
                </a:solidFill>
              </a:rPr>
              <a:t>sequence</a:t>
            </a:r>
            <a:endParaRPr lang="en-US" sz="32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9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A49992-B4EA-431E-B1F1-D924D7370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Algorithms</a:t>
            </a:r>
            <a:r>
              <a:rPr lang="ca-ES" dirty="0"/>
              <a:t> </a:t>
            </a:r>
            <a:r>
              <a:rPr lang="en-US" dirty="0"/>
              <a:t> to Infer Ne over Time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E7E06F59-0B31-4AF1-B120-31FBFC7BB7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268090"/>
              </p:ext>
            </p:extLst>
          </p:nvPr>
        </p:nvGraphicFramePr>
        <p:xfrm>
          <a:off x="242596" y="1434385"/>
          <a:ext cx="8752116" cy="5411109"/>
        </p:xfrm>
        <a:graphic>
          <a:graphicData uri="http://schemas.openxmlformats.org/drawingml/2006/table">
            <a:tbl>
              <a:tblPr/>
              <a:tblGrid>
                <a:gridCol w="932240">
                  <a:extLst>
                    <a:ext uri="{9D8B030D-6E8A-4147-A177-3AD203B41FA5}">
                      <a16:colId xmlns:a16="http://schemas.microsoft.com/office/drawing/2014/main" val="895747752"/>
                    </a:ext>
                  </a:extLst>
                </a:gridCol>
                <a:gridCol w="1954969">
                  <a:extLst>
                    <a:ext uri="{9D8B030D-6E8A-4147-A177-3AD203B41FA5}">
                      <a16:colId xmlns:a16="http://schemas.microsoft.com/office/drawing/2014/main" val="3964782089"/>
                    </a:ext>
                  </a:extLst>
                </a:gridCol>
                <a:gridCol w="1954969">
                  <a:extLst>
                    <a:ext uri="{9D8B030D-6E8A-4147-A177-3AD203B41FA5}">
                      <a16:colId xmlns:a16="http://schemas.microsoft.com/office/drawing/2014/main" val="2803229418"/>
                    </a:ext>
                  </a:extLst>
                </a:gridCol>
                <a:gridCol w="1954969">
                  <a:extLst>
                    <a:ext uri="{9D8B030D-6E8A-4147-A177-3AD203B41FA5}">
                      <a16:colId xmlns:a16="http://schemas.microsoft.com/office/drawing/2014/main" val="2267988990"/>
                    </a:ext>
                  </a:extLst>
                </a:gridCol>
                <a:gridCol w="1954969">
                  <a:extLst>
                    <a:ext uri="{9D8B030D-6E8A-4147-A177-3AD203B41FA5}">
                      <a16:colId xmlns:a16="http://schemas.microsoft.com/office/drawing/2014/main" val="2018394738"/>
                    </a:ext>
                  </a:extLst>
                </a:gridCol>
              </a:tblGrid>
              <a:tr h="194665">
                <a:tc>
                  <a:txBody>
                    <a:bodyPr/>
                    <a:lstStyle/>
                    <a:p>
                      <a:r>
                        <a:rPr lang="en-US" sz="1600" b="1" dirty="0"/>
                        <a:t>Method</a:t>
                      </a:r>
                      <a:endParaRPr lang="en-US" sz="1600" dirty="0"/>
                    </a:p>
                  </a:txBody>
                  <a:tcPr marL="48666" marR="48666" marT="24333" marB="24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/>
                        <a:t>Data Input</a:t>
                      </a:r>
                      <a:endParaRPr lang="en-US" sz="1600"/>
                    </a:p>
                  </a:txBody>
                  <a:tcPr marL="48666" marR="48666" marT="24333" marB="24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/>
                        <a:t>Time Scale</a:t>
                      </a:r>
                      <a:endParaRPr lang="en-US" sz="1600"/>
                    </a:p>
                  </a:txBody>
                  <a:tcPr marL="48666" marR="48666" marT="24333" marB="24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/>
                        <a:t>Assumptions</a:t>
                      </a:r>
                      <a:endParaRPr lang="en-US" sz="1600"/>
                    </a:p>
                  </a:txBody>
                  <a:tcPr marL="48666" marR="48666" marT="24333" marB="24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/>
                        <a:t>Software/Tool</a:t>
                      </a:r>
                      <a:endParaRPr lang="en-US" sz="1600"/>
                    </a:p>
                  </a:txBody>
                  <a:tcPr marL="48666" marR="48666" marT="24333" marB="24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412509"/>
                  </a:ext>
                </a:extLst>
              </a:tr>
              <a:tr h="632661">
                <a:tc>
                  <a:txBody>
                    <a:bodyPr/>
                    <a:lstStyle/>
                    <a:p>
                      <a:r>
                        <a:rPr lang="en-US" sz="1600" b="1" dirty="0"/>
                        <a:t>PSMC</a:t>
                      </a:r>
                      <a:endParaRPr lang="en-US" sz="1600" dirty="0"/>
                    </a:p>
                  </a:txBody>
                  <a:tcPr marL="48666" marR="48666" marT="24333" marB="24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One diploid genome</a:t>
                      </a:r>
                    </a:p>
                  </a:txBody>
                  <a:tcPr marL="48666" marR="48666" marT="24333" marB="24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Ancient (~10 kya to 1 Mya)</a:t>
                      </a:r>
                    </a:p>
                  </a:txBody>
                  <a:tcPr marL="48666" marR="48666" marT="24333" marB="24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Constant mutation rate, recombination map</a:t>
                      </a:r>
                    </a:p>
                  </a:txBody>
                  <a:tcPr marL="48666" marR="48666" marT="24333" marB="24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psmc</a:t>
                      </a:r>
                    </a:p>
                  </a:txBody>
                  <a:tcPr marL="48666" marR="48666" marT="24333" marB="24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2892591"/>
                  </a:ext>
                </a:extLst>
              </a:tr>
              <a:tr h="486663">
                <a:tc>
                  <a:txBody>
                    <a:bodyPr/>
                    <a:lstStyle/>
                    <a:p>
                      <a:r>
                        <a:rPr lang="en-US" sz="1600" b="1" dirty="0"/>
                        <a:t>MSMC</a:t>
                      </a:r>
                      <a:endParaRPr lang="en-US" sz="1600" dirty="0"/>
                    </a:p>
                  </a:txBody>
                  <a:tcPr marL="48666" marR="48666" marT="24333" marB="24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Multiple phased haplotypes</a:t>
                      </a:r>
                    </a:p>
                  </a:txBody>
                  <a:tcPr marL="48666" marR="48666" marT="24333" marB="24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Mid–ancient (~2 kya to 1 Mya)</a:t>
                      </a:r>
                    </a:p>
                  </a:txBody>
                  <a:tcPr marL="48666" marR="48666" marT="24333" marB="24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Coalescent with recombination</a:t>
                      </a:r>
                    </a:p>
                  </a:txBody>
                  <a:tcPr marL="48666" marR="48666" marT="24333" marB="24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msmc, msmc2</a:t>
                      </a:r>
                    </a:p>
                  </a:txBody>
                  <a:tcPr marL="48666" marR="48666" marT="24333" marB="24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368965"/>
                  </a:ext>
                </a:extLst>
              </a:tr>
              <a:tr h="486663">
                <a:tc>
                  <a:txBody>
                    <a:bodyPr/>
                    <a:lstStyle/>
                    <a:p>
                      <a:r>
                        <a:rPr lang="en-US" sz="1600" b="1" dirty="0"/>
                        <a:t>SMC++</a:t>
                      </a:r>
                      <a:endParaRPr lang="en-US" sz="1600" dirty="0"/>
                    </a:p>
                  </a:txBody>
                  <a:tcPr marL="48666" marR="48666" marT="24333" marB="24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Many unphased genomes + SFS</a:t>
                      </a:r>
                    </a:p>
                  </a:txBody>
                  <a:tcPr marL="48666" marR="48666" marT="24333" marB="24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Recent to ancient</a:t>
                      </a:r>
                    </a:p>
                  </a:txBody>
                  <a:tcPr marL="48666" marR="48666" marT="24333" marB="24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Combines SFS and HMM; scalable</a:t>
                      </a:r>
                    </a:p>
                  </a:txBody>
                  <a:tcPr marL="48666" marR="48666" marT="24333" marB="24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smc++</a:t>
                      </a:r>
                    </a:p>
                  </a:txBody>
                  <a:tcPr marL="48666" marR="48666" marT="24333" marB="24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195297"/>
                  </a:ext>
                </a:extLst>
              </a:tr>
              <a:tr h="340664">
                <a:tc>
                  <a:txBody>
                    <a:bodyPr/>
                    <a:lstStyle/>
                    <a:p>
                      <a:r>
                        <a:rPr lang="en-US" sz="1600" b="1" dirty="0"/>
                        <a:t>Stairway Plot</a:t>
                      </a:r>
                      <a:endParaRPr lang="en-US" sz="1600" dirty="0"/>
                    </a:p>
                  </a:txBody>
                  <a:tcPr marL="48666" marR="48666" marT="24333" marB="24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Site Frequency Spectrum (SFS)</a:t>
                      </a:r>
                    </a:p>
                  </a:txBody>
                  <a:tcPr marL="48666" marR="48666" marT="24333" marB="24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Broad (user-defined bins)</a:t>
                      </a:r>
                    </a:p>
                  </a:txBody>
                  <a:tcPr marL="48666" marR="48666" marT="24333" marB="24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Neutral model, correct SFS</a:t>
                      </a:r>
                    </a:p>
                  </a:txBody>
                  <a:tcPr marL="48666" marR="48666" marT="24333" marB="24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stairway_plot</a:t>
                      </a:r>
                    </a:p>
                  </a:txBody>
                  <a:tcPr marL="48666" marR="48666" marT="24333" marB="24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4167120"/>
                  </a:ext>
                </a:extLst>
              </a:tr>
              <a:tr h="778660">
                <a:tc>
                  <a:txBody>
                    <a:bodyPr/>
                    <a:lstStyle/>
                    <a:p>
                      <a:r>
                        <a:rPr lang="en-US" sz="1600" b="1"/>
                        <a:t>Relate</a:t>
                      </a:r>
                      <a:endParaRPr lang="en-US" sz="1600"/>
                    </a:p>
                  </a:txBody>
                  <a:tcPr marL="48666" marR="48666" marT="24333" marB="24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Large number of phased genomes</a:t>
                      </a:r>
                    </a:p>
                  </a:txBody>
                  <a:tcPr marL="48666" marR="48666" marT="24333" marB="24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Fine-grained, genome-wide</a:t>
                      </a:r>
                    </a:p>
                  </a:txBody>
                  <a:tcPr marL="48666" marR="48666" marT="24333" marB="24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Ancestral recombination graph; mutation rate known</a:t>
                      </a:r>
                    </a:p>
                  </a:txBody>
                  <a:tcPr marL="48666" marR="48666" marT="24333" marB="24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relate</a:t>
                      </a:r>
                    </a:p>
                  </a:txBody>
                  <a:tcPr marL="48666" marR="48666" marT="24333" marB="24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989506"/>
                  </a:ext>
                </a:extLst>
              </a:tr>
              <a:tr h="632661">
                <a:tc>
                  <a:txBody>
                    <a:bodyPr/>
                    <a:lstStyle/>
                    <a:p>
                      <a:r>
                        <a:rPr lang="en-US" sz="1600" b="1"/>
                        <a:t>GONE</a:t>
                      </a:r>
                      <a:endParaRPr lang="en-US" sz="1600"/>
                    </a:p>
                  </a:txBody>
                  <a:tcPr marL="48666" marR="48666" marT="24333" marB="24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Linkage disequilibrium (LD) from genotypes</a:t>
                      </a:r>
                    </a:p>
                  </a:txBody>
                  <a:tcPr marL="48666" marR="48666" marT="24333" marB="24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Recent (0–100 generations)</a:t>
                      </a:r>
                    </a:p>
                  </a:txBody>
                  <a:tcPr marL="48666" marR="48666" marT="24333" marB="24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Random mating, LD-based</a:t>
                      </a:r>
                    </a:p>
                  </a:txBody>
                  <a:tcPr marL="48666" marR="48666" marT="24333" marB="24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GONE</a:t>
                      </a:r>
                    </a:p>
                  </a:txBody>
                  <a:tcPr marL="48666" marR="48666" marT="24333" marB="24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5279229"/>
                  </a:ext>
                </a:extLst>
              </a:tr>
              <a:tr h="486663">
                <a:tc>
                  <a:txBody>
                    <a:bodyPr/>
                    <a:lstStyle/>
                    <a:p>
                      <a:r>
                        <a:rPr lang="en-US" sz="1600" b="1"/>
                        <a:t>IBDNe</a:t>
                      </a:r>
                      <a:endParaRPr lang="en-US" sz="1600"/>
                    </a:p>
                  </a:txBody>
                  <a:tcPr marL="48666" marR="48666" marT="24333" marB="24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Segments of identity by descent (IBD)</a:t>
                      </a:r>
                    </a:p>
                  </a:txBody>
                  <a:tcPr marL="48666" marR="48666" marT="24333" marB="24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Recent (up to ~200 gens)</a:t>
                      </a:r>
                    </a:p>
                  </a:txBody>
                  <a:tcPr marL="48666" marR="48666" marT="24333" marB="24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Requires accurate IBD inference</a:t>
                      </a:r>
                    </a:p>
                  </a:txBody>
                  <a:tcPr marL="48666" marR="48666" marT="24333" marB="24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IBDNe</a:t>
                      </a:r>
                    </a:p>
                  </a:txBody>
                  <a:tcPr marL="48666" marR="48666" marT="24333" marB="24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9009233"/>
                  </a:ext>
                </a:extLst>
              </a:tr>
              <a:tr h="486663">
                <a:tc>
                  <a:txBody>
                    <a:bodyPr/>
                    <a:lstStyle/>
                    <a:p>
                      <a:r>
                        <a:rPr lang="en-US" sz="1600" b="1"/>
                        <a:t>NeON</a:t>
                      </a:r>
                      <a:endParaRPr lang="en-US" sz="1600"/>
                    </a:p>
                  </a:txBody>
                  <a:tcPr marL="48666" marR="48666" marT="24333" marB="24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SFS from low coverage or pooled data</a:t>
                      </a:r>
                    </a:p>
                  </a:txBody>
                  <a:tcPr marL="48666" marR="48666" marT="24333" marB="24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Recent (decades–centuries)</a:t>
                      </a:r>
                    </a:p>
                  </a:txBody>
                  <a:tcPr marL="48666" marR="48666" marT="24333" marB="24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Optimized for conservation/paleogenomics</a:t>
                      </a:r>
                    </a:p>
                  </a:txBody>
                  <a:tcPr marL="48666" marR="48666" marT="24333" marB="24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NeON</a:t>
                      </a:r>
                      <a:r>
                        <a:rPr lang="en-US" sz="1600" dirty="0"/>
                        <a:t> R package</a:t>
                      </a:r>
                    </a:p>
                  </a:txBody>
                  <a:tcPr marL="48666" marR="48666" marT="24333" marB="24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8698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73035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23F526-255E-425E-BF62-E98ACD51B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Example</a:t>
            </a:r>
            <a:r>
              <a:rPr lang="ca-ES" dirty="0"/>
              <a:t> of PSMC output</a:t>
            </a:r>
            <a:endParaRPr lang="en-US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B1C3CC41-9530-4C5C-BBF2-184335209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99101"/>
            <a:ext cx="8229600" cy="432816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04C14225-4C80-41EE-80EF-CBCA36FC4D4C}"/>
              </a:ext>
            </a:extLst>
          </p:cNvPr>
          <p:cNvSpPr/>
          <p:nvPr/>
        </p:nvSpPr>
        <p:spPr>
          <a:xfrm>
            <a:off x="4342038" y="6124058"/>
            <a:ext cx="42294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Nature volume 499, pages 471–475 (2013)</a:t>
            </a:r>
          </a:p>
        </p:txBody>
      </p:sp>
    </p:spTree>
    <p:extLst>
      <p:ext uri="{BB962C8B-B14F-4D97-AF65-F5344CB8AC3E}">
        <p14:creationId xmlns:p14="http://schemas.microsoft.com/office/powerpoint/2010/main" val="37389331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Using Relate for Genome-Wide Coalescence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r>
              <a:t>Relate infers genome-wide genealogies</a:t>
            </a:r>
          </a:p>
          <a:p>
            <a:r>
              <a:t>Uses thousands of genomes</a:t>
            </a:r>
          </a:p>
          <a:p>
            <a:r>
              <a:t>Outputs: Coalescence rates, Ne curves, tree sequences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a-ES" dirty="0" err="1"/>
              <a:t>Relate</a:t>
            </a:r>
            <a:r>
              <a:rPr lang="ca-ES" dirty="0"/>
              <a:t> &amp; </a:t>
            </a:r>
            <a:r>
              <a:rPr lang="ca-ES" dirty="0" err="1"/>
              <a:t>mutation</a:t>
            </a:r>
            <a:r>
              <a:rPr lang="ca-ES" dirty="0"/>
              <a:t> </a:t>
            </a:r>
            <a:r>
              <a:rPr lang="ca-ES" dirty="0" err="1"/>
              <a:t>rate</a:t>
            </a:r>
            <a:endParaRPr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80C1F5B2-02FC-4554-9C18-44143FFAB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6747" y="1600200"/>
            <a:ext cx="5810505" cy="452596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87E15A9-9F95-4C0C-9495-40AEADB7E3DD}"/>
              </a:ext>
            </a:extLst>
          </p:cNvPr>
          <p:cNvSpPr txBox="1"/>
          <p:nvPr/>
        </p:nvSpPr>
        <p:spPr>
          <a:xfrm>
            <a:off x="7240555" y="6398696"/>
            <a:ext cx="1799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 err="1"/>
              <a:t>from</a:t>
            </a:r>
            <a:r>
              <a:rPr lang="ca-ES" dirty="0"/>
              <a:t> Leo </a:t>
            </a:r>
            <a:r>
              <a:rPr lang="ca-ES" dirty="0" err="1"/>
              <a:t>Speidel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6236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a-ES" dirty="0" err="1"/>
              <a:t>Relate</a:t>
            </a:r>
            <a:r>
              <a:rPr lang="ca-ES" dirty="0"/>
              <a:t> &amp; </a:t>
            </a:r>
            <a:r>
              <a:rPr lang="ca-ES" dirty="0" err="1"/>
              <a:t>mutation</a:t>
            </a:r>
            <a:r>
              <a:rPr lang="ca-ES" dirty="0"/>
              <a:t> </a:t>
            </a:r>
            <a:r>
              <a:rPr lang="ca-ES" dirty="0" err="1"/>
              <a:t>rate</a:t>
            </a:r>
            <a:endParaRPr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87E15A9-9F95-4C0C-9495-40AEADB7E3DD}"/>
              </a:ext>
            </a:extLst>
          </p:cNvPr>
          <p:cNvSpPr txBox="1"/>
          <p:nvPr/>
        </p:nvSpPr>
        <p:spPr>
          <a:xfrm>
            <a:off x="7240555" y="6398696"/>
            <a:ext cx="1799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 err="1"/>
              <a:t>from</a:t>
            </a:r>
            <a:r>
              <a:rPr lang="ca-ES" dirty="0"/>
              <a:t> Leo </a:t>
            </a:r>
            <a:r>
              <a:rPr lang="ca-ES" dirty="0" err="1"/>
              <a:t>Speidel</a:t>
            </a:r>
            <a:endParaRPr lang="en-U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2F9E069-87CB-46ED-A802-AF9DF5B23B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633" y="1600200"/>
            <a:ext cx="8146734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93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Interpreting Effective Population Size (Ne)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r>
              <a:t>Ne ≠ census size — measures genetic drift</a:t>
            </a:r>
          </a:p>
          <a:p>
            <a:r>
              <a:t>Sensitive to bottlenecks, admixture, selection</a:t>
            </a:r>
          </a:p>
          <a:p>
            <a:r>
              <a:t>Ne provides insight into the evolutionary past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a-ES" dirty="0" err="1"/>
              <a:t>Relate</a:t>
            </a:r>
            <a:r>
              <a:rPr lang="ca-ES" dirty="0"/>
              <a:t> &amp; </a:t>
            </a:r>
            <a:r>
              <a:rPr lang="ca-ES" dirty="0" err="1"/>
              <a:t>positive</a:t>
            </a:r>
            <a:r>
              <a:rPr lang="ca-ES" dirty="0"/>
              <a:t> </a:t>
            </a:r>
            <a:r>
              <a:rPr lang="ca-ES" dirty="0" err="1"/>
              <a:t>selection</a:t>
            </a:r>
            <a:endParaRPr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87E15A9-9F95-4C0C-9495-40AEADB7E3DD}"/>
              </a:ext>
            </a:extLst>
          </p:cNvPr>
          <p:cNvSpPr txBox="1"/>
          <p:nvPr/>
        </p:nvSpPr>
        <p:spPr>
          <a:xfrm>
            <a:off x="7240555" y="6398696"/>
            <a:ext cx="1799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 err="1"/>
              <a:t>from</a:t>
            </a:r>
            <a:r>
              <a:rPr lang="ca-ES" dirty="0"/>
              <a:t> Leo </a:t>
            </a:r>
            <a:r>
              <a:rPr lang="ca-ES" dirty="0" err="1"/>
              <a:t>Speidel</a:t>
            </a:r>
            <a:endParaRPr lang="en-US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D43EBC31-E67A-4287-9592-9E649B0EA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1652" y="1600200"/>
            <a:ext cx="5740696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1500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EBE74C-6847-41A6-B796-3143D69DA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RELATE</a:t>
            </a:r>
            <a:endParaRPr lang="en-U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F3988D6-D234-479D-B58E-B08B329B2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729" y="1600200"/>
            <a:ext cx="8048542" cy="4525963"/>
          </a:xfrm>
        </p:spPr>
      </p:pic>
    </p:spTree>
    <p:extLst>
      <p:ext uri="{BB962C8B-B14F-4D97-AF65-F5344CB8AC3E}">
        <p14:creationId xmlns:p14="http://schemas.microsoft.com/office/powerpoint/2010/main" val="35906762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6" name="Google Shape;906;p72"/>
          <p:cNvGrpSpPr/>
          <p:nvPr/>
        </p:nvGrpSpPr>
        <p:grpSpPr>
          <a:xfrm>
            <a:off x="174225" y="2144650"/>
            <a:ext cx="8813600" cy="3856350"/>
            <a:chOff x="174225" y="1287400"/>
            <a:chExt cx="8813600" cy="3856350"/>
          </a:xfrm>
        </p:grpSpPr>
        <p:sp>
          <p:nvSpPr>
            <p:cNvPr id="908" name="Google Shape;908;p72"/>
            <p:cNvSpPr/>
            <p:nvPr/>
          </p:nvSpPr>
          <p:spPr>
            <a:xfrm>
              <a:off x="174225" y="1287400"/>
              <a:ext cx="7941300" cy="3626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09" name="Google Shape;909;p72"/>
            <p:cNvSpPr/>
            <p:nvPr/>
          </p:nvSpPr>
          <p:spPr>
            <a:xfrm>
              <a:off x="7277825" y="2216950"/>
              <a:ext cx="1710000" cy="2926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910" name="Google Shape;910;p72"/>
          <p:cNvSpPr/>
          <p:nvPr/>
        </p:nvSpPr>
        <p:spPr>
          <a:xfrm>
            <a:off x="4298000" y="4750275"/>
            <a:ext cx="347400" cy="4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72"/>
          <p:cNvSpPr txBox="1"/>
          <p:nvPr/>
        </p:nvSpPr>
        <p:spPr>
          <a:xfrm>
            <a:off x="1330850" y="270338"/>
            <a:ext cx="6281700" cy="57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" sz="3600" dirty="0">
                <a:solidFill>
                  <a:srgbClr val="351C75"/>
                </a:solidFill>
                <a:latin typeface="Arial" panose="020B0604020202020204" pitchFamily="34" charset="0"/>
                <a:ea typeface="Fjalla One"/>
                <a:cs typeface="Arial" panose="020B0604020202020204" pitchFamily="34" charset="0"/>
                <a:sym typeface="Fjalla One"/>
              </a:rPr>
              <a:t>Limits of SMC-based models</a:t>
            </a:r>
            <a:endParaRPr sz="3600" dirty="0">
              <a:solidFill>
                <a:srgbClr val="351C75"/>
              </a:solidFill>
              <a:latin typeface="Arial" panose="020B0604020202020204" pitchFamily="34" charset="0"/>
              <a:ea typeface="Fjalla One"/>
              <a:cs typeface="Arial" panose="020B0604020202020204" pitchFamily="34" charset="0"/>
              <a:sym typeface="Fjalla One"/>
            </a:endParaRPr>
          </a:p>
        </p:txBody>
      </p:sp>
      <p:pic>
        <p:nvPicPr>
          <p:cNvPr id="912" name="Google Shape;91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200" y="1795421"/>
            <a:ext cx="5367174" cy="3156825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72"/>
          <p:cNvSpPr txBox="1"/>
          <p:nvPr/>
        </p:nvSpPr>
        <p:spPr>
          <a:xfrm>
            <a:off x="5750175" y="2658375"/>
            <a:ext cx="30027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11150">
              <a:buClr>
                <a:schemeClr val="dk1"/>
              </a:buClr>
              <a:buSzPts val="1300"/>
              <a:buFont typeface="Calibri"/>
              <a:buChar char="-"/>
            </a:pPr>
            <a:r>
              <a:rPr lang="e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Presence of transposons or repetitive elements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11150">
              <a:buClr>
                <a:schemeClr val="dk1"/>
              </a:buClr>
              <a:buSzPts val="1300"/>
              <a:buFont typeface="Calibri"/>
              <a:buChar char="-"/>
            </a:pPr>
            <a:r>
              <a:rPr lang="e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Extreme demographies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11150">
              <a:buClr>
                <a:schemeClr val="dk1"/>
              </a:buClr>
              <a:buSzPts val="1300"/>
              <a:buFont typeface="Calibri"/>
              <a:buChar char="-"/>
            </a:pPr>
            <a:r>
              <a:rPr lang="e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recombination and mutation rates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6D498C2-92E3-454A-AC7B-7913478B335A}"/>
              </a:ext>
            </a:extLst>
          </p:cNvPr>
          <p:cNvSpPr txBox="1"/>
          <p:nvPr/>
        </p:nvSpPr>
        <p:spPr>
          <a:xfrm>
            <a:off x="6599074" y="6409582"/>
            <a:ext cx="252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 err="1"/>
              <a:t>Adapted</a:t>
            </a:r>
            <a:r>
              <a:rPr lang="ca-ES" dirty="0"/>
              <a:t> </a:t>
            </a:r>
            <a:r>
              <a:rPr lang="ca-ES" dirty="0" err="1"/>
              <a:t>from</a:t>
            </a:r>
            <a:r>
              <a:rPr lang="ca-ES" dirty="0"/>
              <a:t> Alba Nieto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73"/>
          <p:cNvSpPr/>
          <p:nvPr/>
        </p:nvSpPr>
        <p:spPr>
          <a:xfrm>
            <a:off x="4298000" y="4750275"/>
            <a:ext cx="347400" cy="4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p73"/>
          <p:cNvSpPr txBox="1"/>
          <p:nvPr/>
        </p:nvSpPr>
        <p:spPr>
          <a:xfrm>
            <a:off x="5232825" y="3223875"/>
            <a:ext cx="3002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11150">
              <a:buClr>
                <a:schemeClr val="dk1"/>
              </a:buClr>
              <a:buSzPts val="1300"/>
              <a:buFont typeface="Calibri"/>
              <a:buChar char="-"/>
            </a:pPr>
            <a:r>
              <a:rPr lang="e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Background selection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5" name="Google Shape;92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925" y="1990326"/>
            <a:ext cx="3993200" cy="336636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6B4A062-9839-4D05-B61D-DBE96E0AE877}"/>
              </a:ext>
            </a:extLst>
          </p:cNvPr>
          <p:cNvSpPr txBox="1"/>
          <p:nvPr/>
        </p:nvSpPr>
        <p:spPr>
          <a:xfrm>
            <a:off x="6599074" y="6409582"/>
            <a:ext cx="252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 err="1"/>
              <a:t>Adapted</a:t>
            </a:r>
            <a:r>
              <a:rPr lang="ca-ES" dirty="0"/>
              <a:t> </a:t>
            </a:r>
            <a:r>
              <a:rPr lang="ca-ES" dirty="0" err="1"/>
              <a:t>from</a:t>
            </a:r>
            <a:r>
              <a:rPr lang="ca-ES" dirty="0"/>
              <a:t> Alba Nieto</a:t>
            </a:r>
            <a:endParaRPr lang="en-US" dirty="0"/>
          </a:p>
        </p:txBody>
      </p:sp>
      <p:sp>
        <p:nvSpPr>
          <p:cNvPr id="11" name="Google Shape;911;p72">
            <a:extLst>
              <a:ext uri="{FF2B5EF4-FFF2-40B4-BE49-F238E27FC236}">
                <a16:creationId xmlns:a16="http://schemas.microsoft.com/office/drawing/2014/main" id="{44ADE1AB-B983-43C8-A05F-918BF7A606DB}"/>
              </a:ext>
            </a:extLst>
          </p:cNvPr>
          <p:cNvSpPr txBox="1"/>
          <p:nvPr/>
        </p:nvSpPr>
        <p:spPr>
          <a:xfrm>
            <a:off x="1330850" y="270338"/>
            <a:ext cx="6281700" cy="57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" sz="3600" dirty="0">
                <a:solidFill>
                  <a:srgbClr val="351C75"/>
                </a:solidFill>
                <a:latin typeface="Arial" panose="020B0604020202020204" pitchFamily="34" charset="0"/>
                <a:ea typeface="Fjalla One"/>
                <a:cs typeface="Arial" panose="020B0604020202020204" pitchFamily="34" charset="0"/>
                <a:sym typeface="Fjalla One"/>
              </a:rPr>
              <a:t>Limits of SMC-based models</a:t>
            </a:r>
            <a:endParaRPr sz="3600" dirty="0">
              <a:solidFill>
                <a:srgbClr val="351C75"/>
              </a:solidFill>
              <a:latin typeface="Arial" panose="020B0604020202020204" pitchFamily="34" charset="0"/>
              <a:ea typeface="Fjalla One"/>
              <a:cs typeface="Arial" panose="020B0604020202020204" pitchFamily="34" charset="0"/>
              <a:sym typeface="Fjalla One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74"/>
          <p:cNvSpPr/>
          <p:nvPr/>
        </p:nvSpPr>
        <p:spPr>
          <a:xfrm>
            <a:off x="4298000" y="4750275"/>
            <a:ext cx="347400" cy="4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74"/>
          <p:cNvSpPr txBox="1"/>
          <p:nvPr/>
        </p:nvSpPr>
        <p:spPr>
          <a:xfrm>
            <a:off x="5232825" y="3223875"/>
            <a:ext cx="3002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11150">
              <a:buClr>
                <a:schemeClr val="dk1"/>
              </a:buClr>
              <a:buSzPts val="1300"/>
              <a:buFont typeface="Calibri"/>
              <a:buChar char="-"/>
            </a:pPr>
            <a:r>
              <a:rPr lang="e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Variant calling restrictions (quality)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7" name="Google Shape;93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175" y="2213221"/>
            <a:ext cx="5008224" cy="285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7CDB178-492D-48BB-97BB-4E8A74ADCFA7}"/>
              </a:ext>
            </a:extLst>
          </p:cNvPr>
          <p:cNvSpPr txBox="1"/>
          <p:nvPr/>
        </p:nvSpPr>
        <p:spPr>
          <a:xfrm>
            <a:off x="6599074" y="6409582"/>
            <a:ext cx="252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 err="1"/>
              <a:t>Adapted</a:t>
            </a:r>
            <a:r>
              <a:rPr lang="ca-ES" dirty="0"/>
              <a:t> </a:t>
            </a:r>
            <a:r>
              <a:rPr lang="ca-ES" dirty="0" err="1"/>
              <a:t>from</a:t>
            </a:r>
            <a:r>
              <a:rPr lang="ca-ES" dirty="0"/>
              <a:t> Alba Nieto</a:t>
            </a:r>
            <a:endParaRPr lang="en-US" dirty="0"/>
          </a:p>
        </p:txBody>
      </p:sp>
      <p:sp>
        <p:nvSpPr>
          <p:cNvPr id="11" name="Google Shape;911;p72">
            <a:extLst>
              <a:ext uri="{FF2B5EF4-FFF2-40B4-BE49-F238E27FC236}">
                <a16:creationId xmlns:a16="http://schemas.microsoft.com/office/drawing/2014/main" id="{259D1613-D562-4286-9F3C-29F86D984452}"/>
              </a:ext>
            </a:extLst>
          </p:cNvPr>
          <p:cNvSpPr txBox="1"/>
          <p:nvPr/>
        </p:nvSpPr>
        <p:spPr>
          <a:xfrm>
            <a:off x="1330850" y="270338"/>
            <a:ext cx="6281700" cy="57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" sz="3600" dirty="0">
                <a:solidFill>
                  <a:srgbClr val="351C75"/>
                </a:solidFill>
                <a:latin typeface="Arial" panose="020B0604020202020204" pitchFamily="34" charset="0"/>
                <a:ea typeface="Fjalla One"/>
                <a:cs typeface="Arial" panose="020B0604020202020204" pitchFamily="34" charset="0"/>
                <a:sym typeface="Fjalla One"/>
              </a:rPr>
              <a:t>Limits of SMC-based models</a:t>
            </a:r>
            <a:endParaRPr sz="3600" dirty="0">
              <a:solidFill>
                <a:srgbClr val="351C75"/>
              </a:solidFill>
              <a:latin typeface="Arial" panose="020B0604020202020204" pitchFamily="34" charset="0"/>
              <a:ea typeface="Fjalla One"/>
              <a:cs typeface="Arial" panose="020B0604020202020204" pitchFamily="34" charset="0"/>
              <a:sym typeface="Fjalla One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34BC92-2762-49D7-88A1-835EBEAEB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WARNING: ASSUMPTIONS!!!!!</a:t>
            </a:r>
            <a:endParaRPr lang="en-US" dirty="0"/>
          </a:p>
        </p:txBody>
      </p:sp>
      <p:pic>
        <p:nvPicPr>
          <p:cNvPr id="4" name="Google Shape;706;p58" descr="A diagram of a diagram&#10;&#10;Description automatically generated">
            <a:extLst>
              <a:ext uri="{FF2B5EF4-FFF2-40B4-BE49-F238E27FC236}">
                <a16:creationId xmlns:a16="http://schemas.microsoft.com/office/drawing/2014/main" id="{C1D441E6-31A5-4BA0-BAEC-D7F7717EB1A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53027" b="299"/>
          <a:stretch/>
        </p:blipFill>
        <p:spPr>
          <a:xfrm>
            <a:off x="-5282" y="1350256"/>
            <a:ext cx="1266765" cy="1659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707;p58" descr="A diagram of a diagram&#10;&#10;Description automatically generated">
            <a:extLst>
              <a:ext uri="{FF2B5EF4-FFF2-40B4-BE49-F238E27FC236}">
                <a16:creationId xmlns:a16="http://schemas.microsoft.com/office/drawing/2014/main" id="{8F47F7C1-CC02-4B2C-B5E1-D04752E1D4A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7158" r="179" b="299"/>
          <a:stretch/>
        </p:blipFill>
        <p:spPr>
          <a:xfrm>
            <a:off x="7616934" y="1250576"/>
            <a:ext cx="1532282" cy="1752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708;p58">
            <a:extLst>
              <a:ext uri="{FF2B5EF4-FFF2-40B4-BE49-F238E27FC236}">
                <a16:creationId xmlns:a16="http://schemas.microsoft.com/office/drawing/2014/main" id="{E28F35D6-D305-4BCC-BD80-6E6A310E109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570" y="2812763"/>
            <a:ext cx="7318240" cy="244979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09;p58">
            <a:extLst>
              <a:ext uri="{FF2B5EF4-FFF2-40B4-BE49-F238E27FC236}">
                <a16:creationId xmlns:a16="http://schemas.microsoft.com/office/drawing/2014/main" id="{A3A11836-336C-4BF2-ADF0-4F9841C0A825}"/>
              </a:ext>
            </a:extLst>
          </p:cNvPr>
          <p:cNvSpPr txBox="1"/>
          <p:nvPr/>
        </p:nvSpPr>
        <p:spPr>
          <a:xfrm>
            <a:off x="605078" y="5259576"/>
            <a:ext cx="29952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 i="1">
                <a:solidFill>
                  <a:srgbClr val="5EC962"/>
                </a:solidFill>
                <a:latin typeface="Arial Narrow"/>
                <a:ea typeface="Arial Narrow"/>
                <a:cs typeface="Arial Narrow"/>
                <a:sym typeface="Arial Narrow"/>
              </a:rPr>
              <a:t>Demographic parameters</a:t>
            </a:r>
            <a:endParaRPr sz="1100"/>
          </a:p>
        </p:txBody>
      </p:sp>
      <p:sp>
        <p:nvSpPr>
          <p:cNvPr id="8" name="Google Shape;710;p58">
            <a:extLst>
              <a:ext uri="{FF2B5EF4-FFF2-40B4-BE49-F238E27FC236}">
                <a16:creationId xmlns:a16="http://schemas.microsoft.com/office/drawing/2014/main" id="{04A058A5-3DBA-4A57-8131-9FAAC6C813DB}"/>
              </a:ext>
            </a:extLst>
          </p:cNvPr>
          <p:cNvSpPr txBox="1"/>
          <p:nvPr/>
        </p:nvSpPr>
        <p:spPr>
          <a:xfrm>
            <a:off x="3071832" y="5307423"/>
            <a:ext cx="29952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 i="1">
                <a:solidFill>
                  <a:srgbClr val="21918C"/>
                </a:solidFill>
                <a:latin typeface="Arial Narrow"/>
                <a:ea typeface="Arial Narrow"/>
                <a:cs typeface="Arial Narrow"/>
                <a:sym typeface="Arial Narrow"/>
              </a:rPr>
              <a:t>Sampling sites</a:t>
            </a:r>
            <a:endParaRPr sz="1100"/>
          </a:p>
        </p:txBody>
      </p:sp>
      <p:sp>
        <p:nvSpPr>
          <p:cNvPr id="9" name="Google Shape;711;p58">
            <a:extLst>
              <a:ext uri="{FF2B5EF4-FFF2-40B4-BE49-F238E27FC236}">
                <a16:creationId xmlns:a16="http://schemas.microsoft.com/office/drawing/2014/main" id="{37FB0EC5-E4CC-42B2-B50C-708D01FA5362}"/>
              </a:ext>
            </a:extLst>
          </p:cNvPr>
          <p:cNvSpPr txBox="1"/>
          <p:nvPr/>
        </p:nvSpPr>
        <p:spPr>
          <a:xfrm>
            <a:off x="5598393" y="5262234"/>
            <a:ext cx="29952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 i="1">
                <a:solidFill>
                  <a:srgbClr val="440154"/>
                </a:solidFill>
                <a:latin typeface="Arial Narrow"/>
                <a:ea typeface="Arial Narrow"/>
                <a:cs typeface="Arial Narrow"/>
                <a:sym typeface="Arial Narrow"/>
              </a:rPr>
              <a:t>Type of underlying model</a:t>
            </a:r>
            <a:endParaRPr sz="1100"/>
          </a:p>
        </p:txBody>
      </p:sp>
      <p:sp>
        <p:nvSpPr>
          <p:cNvPr id="10" name="Google Shape;719;p58">
            <a:extLst>
              <a:ext uri="{FF2B5EF4-FFF2-40B4-BE49-F238E27FC236}">
                <a16:creationId xmlns:a16="http://schemas.microsoft.com/office/drawing/2014/main" id="{AA6FCFDA-00C4-425D-8DA6-66E20AE3B1B5}"/>
              </a:ext>
            </a:extLst>
          </p:cNvPr>
          <p:cNvSpPr txBox="1"/>
          <p:nvPr/>
        </p:nvSpPr>
        <p:spPr>
          <a:xfrm>
            <a:off x="-4617" y="1617917"/>
            <a:ext cx="91539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351C75"/>
                </a:solidFill>
                <a:latin typeface="Fjalla One"/>
                <a:ea typeface="Fjalla One"/>
                <a:cs typeface="Fjalla One"/>
                <a:sym typeface="Fjalla One"/>
              </a:rPr>
              <a:t>Expected IICR under population structure</a:t>
            </a:r>
            <a:endParaRPr sz="130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B83ABFD-2202-476B-97EB-7317E60CED41}"/>
              </a:ext>
            </a:extLst>
          </p:cNvPr>
          <p:cNvSpPr txBox="1"/>
          <p:nvPr/>
        </p:nvSpPr>
        <p:spPr>
          <a:xfrm>
            <a:off x="6599074" y="6398696"/>
            <a:ext cx="252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 err="1"/>
              <a:t>Adapted</a:t>
            </a:r>
            <a:r>
              <a:rPr lang="ca-ES" dirty="0"/>
              <a:t> </a:t>
            </a:r>
            <a:r>
              <a:rPr lang="ca-ES" dirty="0" err="1"/>
              <a:t>from</a:t>
            </a:r>
            <a:r>
              <a:rPr lang="ca-ES" dirty="0"/>
              <a:t> Alba Nieto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039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5DA276-9E08-4E82-B0AB-ABFB7E777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Demographic</a:t>
            </a:r>
            <a:r>
              <a:rPr lang="ca-ES" dirty="0"/>
              <a:t> </a:t>
            </a:r>
            <a:r>
              <a:rPr lang="ca-ES" dirty="0" err="1"/>
              <a:t>modelling</a:t>
            </a:r>
            <a:endParaRPr lang="en-U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29647E47-DB22-49ED-A152-BE77C5D25D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1185890"/>
            <a:ext cx="7837715" cy="549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2110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0" name="Google Shape;990;p78"/>
          <p:cNvGrpSpPr/>
          <p:nvPr/>
        </p:nvGrpSpPr>
        <p:grpSpPr>
          <a:xfrm>
            <a:off x="174225" y="2144650"/>
            <a:ext cx="8813600" cy="3856350"/>
            <a:chOff x="174225" y="1287400"/>
            <a:chExt cx="8813600" cy="3856350"/>
          </a:xfrm>
        </p:grpSpPr>
        <p:sp>
          <p:nvSpPr>
            <p:cNvPr id="992" name="Google Shape;992;p78"/>
            <p:cNvSpPr/>
            <p:nvPr/>
          </p:nvSpPr>
          <p:spPr>
            <a:xfrm>
              <a:off x="174225" y="1287400"/>
              <a:ext cx="7941300" cy="3626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93" name="Google Shape;993;p78"/>
            <p:cNvSpPr/>
            <p:nvPr/>
          </p:nvSpPr>
          <p:spPr>
            <a:xfrm>
              <a:off x="7277825" y="2216950"/>
              <a:ext cx="1710000" cy="2926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994" name="Google Shape;994;p78"/>
          <p:cNvSpPr/>
          <p:nvPr/>
        </p:nvSpPr>
        <p:spPr>
          <a:xfrm>
            <a:off x="4298000" y="4750275"/>
            <a:ext cx="347400" cy="4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5" name="Google Shape;995;p78"/>
          <p:cNvSpPr txBox="1"/>
          <p:nvPr/>
        </p:nvSpPr>
        <p:spPr>
          <a:xfrm>
            <a:off x="1157150" y="285750"/>
            <a:ext cx="6281700" cy="57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" sz="3600" dirty="0">
                <a:solidFill>
                  <a:srgbClr val="351C75"/>
                </a:solidFill>
                <a:latin typeface="Arial" panose="020B0604020202020204" pitchFamily="34" charset="0"/>
                <a:ea typeface="Fjalla One"/>
                <a:cs typeface="Arial" panose="020B0604020202020204" pitchFamily="34" charset="0"/>
                <a:sym typeface="Fjalla One"/>
              </a:rPr>
              <a:t>More on SMC-based models</a:t>
            </a:r>
            <a:endParaRPr sz="3600" dirty="0">
              <a:solidFill>
                <a:srgbClr val="351C75"/>
              </a:solidFill>
              <a:latin typeface="Arial" panose="020B0604020202020204" pitchFamily="34" charset="0"/>
              <a:ea typeface="Fjalla One"/>
              <a:cs typeface="Arial" panose="020B0604020202020204" pitchFamily="34" charset="0"/>
              <a:sym typeface="Fjalla One"/>
            </a:endParaRPr>
          </a:p>
        </p:txBody>
      </p:sp>
      <p:pic>
        <p:nvPicPr>
          <p:cNvPr id="996" name="Google Shape;99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375" y="2536075"/>
            <a:ext cx="8276826" cy="292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5" name="Group 631">
            <a:extLst>
              <a:ext uri="{FF2B5EF4-FFF2-40B4-BE49-F238E27FC236}">
                <a16:creationId xmlns:a16="http://schemas.microsoft.com/office/drawing/2014/main" id="{2066779B-5278-484F-B5A9-87349F81B02D}"/>
              </a:ext>
            </a:extLst>
          </p:cNvPr>
          <p:cNvGrpSpPr>
            <a:grpSpLocks/>
          </p:cNvGrpSpPr>
          <p:nvPr/>
        </p:nvGrpSpPr>
        <p:grpSpPr bwMode="auto">
          <a:xfrm>
            <a:off x="2602491" y="2383956"/>
            <a:ext cx="120582" cy="2532226"/>
            <a:chOff x="571472" y="1571612"/>
            <a:chExt cx="214314" cy="450059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5D92991-F48B-46C3-B3E7-72148B77970F}"/>
                </a:ext>
              </a:extLst>
            </p:cNvPr>
            <p:cNvSpPr/>
            <p:nvPr/>
          </p:nvSpPr>
          <p:spPr>
            <a:xfrm>
              <a:off x="571472" y="157161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489FACD-BED5-48B8-904B-29402E1FD249}"/>
                </a:ext>
              </a:extLst>
            </p:cNvPr>
            <p:cNvSpPr/>
            <p:nvPr/>
          </p:nvSpPr>
          <p:spPr>
            <a:xfrm>
              <a:off x="571472" y="192880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0BBF562-E8C1-429A-9018-8EEC5F52A962}"/>
                </a:ext>
              </a:extLst>
            </p:cNvPr>
            <p:cNvSpPr/>
            <p:nvPr/>
          </p:nvSpPr>
          <p:spPr>
            <a:xfrm>
              <a:off x="571472" y="228599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56CD3FA-547C-4BEF-BF88-4ABB38965BA0}"/>
                </a:ext>
              </a:extLst>
            </p:cNvPr>
            <p:cNvSpPr/>
            <p:nvPr/>
          </p:nvSpPr>
          <p:spPr>
            <a:xfrm>
              <a:off x="571472" y="264318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D51C686-3D30-40A6-850A-18DBF30AD052}"/>
                </a:ext>
              </a:extLst>
            </p:cNvPr>
            <p:cNvSpPr/>
            <p:nvPr/>
          </p:nvSpPr>
          <p:spPr>
            <a:xfrm>
              <a:off x="571472" y="300037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503F020-1AD5-43E6-8FA4-D6712EEB93B5}"/>
                </a:ext>
              </a:extLst>
            </p:cNvPr>
            <p:cNvSpPr/>
            <p:nvPr/>
          </p:nvSpPr>
          <p:spPr>
            <a:xfrm>
              <a:off x="571472" y="335756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C002635-DD87-4FA8-9336-93BB83F069A8}"/>
                </a:ext>
              </a:extLst>
            </p:cNvPr>
            <p:cNvSpPr/>
            <p:nvPr/>
          </p:nvSpPr>
          <p:spPr>
            <a:xfrm>
              <a:off x="571472" y="371475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635483-C0A4-49FE-81A8-580DA044CBE8}"/>
                </a:ext>
              </a:extLst>
            </p:cNvPr>
            <p:cNvSpPr/>
            <p:nvPr/>
          </p:nvSpPr>
          <p:spPr>
            <a:xfrm>
              <a:off x="571472" y="407194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5436637-BEE7-4096-A7E0-1670AE360D37}"/>
                </a:ext>
              </a:extLst>
            </p:cNvPr>
            <p:cNvSpPr/>
            <p:nvPr/>
          </p:nvSpPr>
          <p:spPr>
            <a:xfrm>
              <a:off x="571472" y="442913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C5A2191-31FA-4765-A09E-B415147FF3D5}"/>
                </a:ext>
              </a:extLst>
            </p:cNvPr>
            <p:cNvSpPr/>
            <p:nvPr/>
          </p:nvSpPr>
          <p:spPr>
            <a:xfrm>
              <a:off x="571472" y="478632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28FB355-2DED-4889-9337-40ADCD07C597}"/>
                </a:ext>
              </a:extLst>
            </p:cNvPr>
            <p:cNvSpPr/>
            <p:nvPr/>
          </p:nvSpPr>
          <p:spPr>
            <a:xfrm>
              <a:off x="571472" y="514351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F0E34E4-DE39-40E2-849F-1E2231E47A04}"/>
                </a:ext>
              </a:extLst>
            </p:cNvPr>
            <p:cNvSpPr/>
            <p:nvPr/>
          </p:nvSpPr>
          <p:spPr>
            <a:xfrm>
              <a:off x="571472" y="550070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BE3FD61-9F8B-4DE7-AF3D-4FAED9C282FB}"/>
                </a:ext>
              </a:extLst>
            </p:cNvPr>
            <p:cNvSpPr/>
            <p:nvPr/>
          </p:nvSpPr>
          <p:spPr>
            <a:xfrm>
              <a:off x="571472" y="585789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</p:grpSp>
      <p:grpSp>
        <p:nvGrpSpPr>
          <p:cNvPr id="3" name="Group 632">
            <a:extLst>
              <a:ext uri="{FF2B5EF4-FFF2-40B4-BE49-F238E27FC236}">
                <a16:creationId xmlns:a16="http://schemas.microsoft.com/office/drawing/2014/main" id="{E0CF7324-C2A6-448A-90DA-2F002B33F46A}"/>
              </a:ext>
            </a:extLst>
          </p:cNvPr>
          <p:cNvGrpSpPr>
            <a:grpSpLocks/>
          </p:cNvGrpSpPr>
          <p:nvPr/>
        </p:nvGrpSpPr>
        <p:grpSpPr bwMode="auto">
          <a:xfrm>
            <a:off x="2665017" y="2383956"/>
            <a:ext cx="459998" cy="2532226"/>
            <a:chOff x="682962" y="1571612"/>
            <a:chExt cx="817204" cy="4500594"/>
          </a:xfrm>
        </p:grpSpPr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71C3D4B1-FBA2-49D7-B08D-2876800601EA}"/>
                </a:ext>
              </a:extLst>
            </p:cNvPr>
            <p:cNvSpPr/>
            <p:nvPr/>
          </p:nvSpPr>
          <p:spPr>
            <a:xfrm>
              <a:off x="1285948" y="1571612"/>
              <a:ext cx="214218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724756E9-0DCF-4642-9F38-E0B0B993F9D0}"/>
                </a:ext>
              </a:extLst>
            </p:cNvPr>
            <p:cNvSpPr/>
            <p:nvPr/>
          </p:nvSpPr>
          <p:spPr>
            <a:xfrm>
              <a:off x="1285948" y="1928802"/>
              <a:ext cx="214218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A28D1A28-15C7-4ECE-A1BD-F3C284A540D7}"/>
                </a:ext>
              </a:extLst>
            </p:cNvPr>
            <p:cNvSpPr/>
            <p:nvPr/>
          </p:nvSpPr>
          <p:spPr>
            <a:xfrm>
              <a:off x="1285948" y="2285992"/>
              <a:ext cx="214218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DFFF672D-A360-421C-95E1-468E6698CB83}"/>
                </a:ext>
              </a:extLst>
            </p:cNvPr>
            <p:cNvSpPr/>
            <p:nvPr/>
          </p:nvSpPr>
          <p:spPr>
            <a:xfrm>
              <a:off x="1285948" y="2643182"/>
              <a:ext cx="214218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8675D95B-68DA-46DB-B51F-E3B4CA2C89C7}"/>
                </a:ext>
              </a:extLst>
            </p:cNvPr>
            <p:cNvSpPr/>
            <p:nvPr/>
          </p:nvSpPr>
          <p:spPr>
            <a:xfrm>
              <a:off x="1285948" y="3000372"/>
              <a:ext cx="214218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2BC39BBE-5A80-4C6D-BBEB-74156A4F2388}"/>
                </a:ext>
              </a:extLst>
            </p:cNvPr>
            <p:cNvSpPr/>
            <p:nvPr/>
          </p:nvSpPr>
          <p:spPr>
            <a:xfrm>
              <a:off x="1285948" y="3357562"/>
              <a:ext cx="214218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ADCE070A-8F21-406F-BB68-25E710F0AF4B}"/>
                </a:ext>
              </a:extLst>
            </p:cNvPr>
            <p:cNvSpPr/>
            <p:nvPr/>
          </p:nvSpPr>
          <p:spPr>
            <a:xfrm>
              <a:off x="1285948" y="3714752"/>
              <a:ext cx="214218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E5EC7ABE-88C0-4949-8D89-5E3A2996C9EE}"/>
                </a:ext>
              </a:extLst>
            </p:cNvPr>
            <p:cNvSpPr/>
            <p:nvPr/>
          </p:nvSpPr>
          <p:spPr>
            <a:xfrm>
              <a:off x="1285948" y="4071942"/>
              <a:ext cx="214218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A4351552-DD18-4D8E-94B0-10382F81F703}"/>
                </a:ext>
              </a:extLst>
            </p:cNvPr>
            <p:cNvSpPr/>
            <p:nvPr/>
          </p:nvSpPr>
          <p:spPr>
            <a:xfrm>
              <a:off x="1285948" y="4429132"/>
              <a:ext cx="214218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E847FB9C-61BF-4228-9542-EAE487C18E4D}"/>
                </a:ext>
              </a:extLst>
            </p:cNvPr>
            <p:cNvSpPr/>
            <p:nvPr/>
          </p:nvSpPr>
          <p:spPr>
            <a:xfrm>
              <a:off x="1285948" y="4786322"/>
              <a:ext cx="214218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A13D93D3-0155-45C1-BFFA-98D45A51AEDD}"/>
                </a:ext>
              </a:extLst>
            </p:cNvPr>
            <p:cNvSpPr/>
            <p:nvPr/>
          </p:nvSpPr>
          <p:spPr>
            <a:xfrm>
              <a:off x="1285948" y="5143512"/>
              <a:ext cx="214218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6A077CAD-087B-4DF8-A940-67D3FC204866}"/>
                </a:ext>
              </a:extLst>
            </p:cNvPr>
            <p:cNvSpPr/>
            <p:nvPr/>
          </p:nvSpPr>
          <p:spPr>
            <a:xfrm>
              <a:off x="1285948" y="5500702"/>
              <a:ext cx="214218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945AD9C0-EE15-4930-AA9C-97E660187DEC}"/>
                </a:ext>
              </a:extLst>
            </p:cNvPr>
            <p:cNvSpPr/>
            <p:nvPr/>
          </p:nvSpPr>
          <p:spPr>
            <a:xfrm>
              <a:off x="1285948" y="5857892"/>
              <a:ext cx="214218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cxnSp>
          <p:nvCxnSpPr>
            <p:cNvPr id="370" name="Straight Arrow Connector 369">
              <a:extLst>
                <a:ext uri="{FF2B5EF4-FFF2-40B4-BE49-F238E27FC236}">
                  <a16:creationId xmlns:a16="http://schemas.microsoft.com/office/drawing/2014/main" id="{F7B3C12A-67FD-4146-AFFE-54F099800676}"/>
                </a:ext>
              </a:extLst>
            </p:cNvPr>
            <p:cNvCxnSpPr>
              <a:stCxn id="4" idx="5"/>
              <a:endCxn id="253" idx="2"/>
            </p:cNvCxnSpPr>
            <p:nvPr/>
          </p:nvCxnSpPr>
          <p:spPr>
            <a:xfrm rot="16200000" flipH="1">
              <a:off x="843960" y="1593178"/>
              <a:ext cx="280989" cy="60298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Arrow Connector 372">
              <a:extLst>
                <a:ext uri="{FF2B5EF4-FFF2-40B4-BE49-F238E27FC236}">
                  <a16:creationId xmlns:a16="http://schemas.microsoft.com/office/drawing/2014/main" id="{347A355D-C7F0-448F-BED9-5DAB6078E62A}"/>
                </a:ext>
              </a:extLst>
            </p:cNvPr>
            <p:cNvCxnSpPr>
              <a:stCxn id="4" idx="5"/>
              <a:endCxn id="252" idx="2"/>
            </p:cNvCxnSpPr>
            <p:nvPr/>
          </p:nvCxnSpPr>
          <p:spPr>
            <a:xfrm rot="5400000" flipH="1" flipV="1">
              <a:off x="947148" y="1415377"/>
              <a:ext cx="74614" cy="60298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Arrow Connector 374">
              <a:extLst>
                <a:ext uri="{FF2B5EF4-FFF2-40B4-BE49-F238E27FC236}">
                  <a16:creationId xmlns:a16="http://schemas.microsoft.com/office/drawing/2014/main" id="{B9608C78-7558-4A1D-8CEB-9556B98A9D8E}"/>
                </a:ext>
              </a:extLst>
            </p:cNvPr>
            <p:cNvCxnSpPr>
              <a:stCxn id="5" idx="5"/>
              <a:endCxn id="254" idx="3"/>
            </p:cNvCxnSpPr>
            <p:nvPr/>
          </p:nvCxnSpPr>
          <p:spPr>
            <a:xfrm rot="16200000" flipH="1">
              <a:off x="821728" y="1972600"/>
              <a:ext cx="357190" cy="63472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Arrow Connector 377">
              <a:extLst>
                <a:ext uri="{FF2B5EF4-FFF2-40B4-BE49-F238E27FC236}">
                  <a16:creationId xmlns:a16="http://schemas.microsoft.com/office/drawing/2014/main" id="{F286E11C-C428-4541-9B0B-6917A006863C}"/>
                </a:ext>
              </a:extLst>
            </p:cNvPr>
            <p:cNvCxnSpPr>
              <a:stCxn id="7" idx="6"/>
              <a:endCxn id="255" idx="2"/>
            </p:cNvCxnSpPr>
            <p:nvPr/>
          </p:nvCxnSpPr>
          <p:spPr>
            <a:xfrm>
              <a:off x="714698" y="2751133"/>
              <a:ext cx="571250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Arrow Connector 380">
              <a:extLst>
                <a:ext uri="{FF2B5EF4-FFF2-40B4-BE49-F238E27FC236}">
                  <a16:creationId xmlns:a16="http://schemas.microsoft.com/office/drawing/2014/main" id="{DEA2E54E-D8AF-486E-AA7A-59D30E2E2ACB}"/>
                </a:ext>
              </a:extLst>
            </p:cNvPr>
            <p:cNvCxnSpPr>
              <a:stCxn id="7" idx="6"/>
              <a:endCxn id="256" idx="2"/>
            </p:cNvCxnSpPr>
            <p:nvPr/>
          </p:nvCxnSpPr>
          <p:spPr>
            <a:xfrm>
              <a:off x="714698" y="2751133"/>
              <a:ext cx="571250" cy="3571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Arrow Connector 382">
              <a:extLst>
                <a:ext uri="{FF2B5EF4-FFF2-40B4-BE49-F238E27FC236}">
                  <a16:creationId xmlns:a16="http://schemas.microsoft.com/office/drawing/2014/main" id="{DB2DA474-E2A5-4F6E-A238-37EEE92D69CB}"/>
                </a:ext>
              </a:extLst>
            </p:cNvPr>
            <p:cNvCxnSpPr>
              <a:stCxn id="7" idx="6"/>
              <a:endCxn id="257" idx="1"/>
            </p:cNvCxnSpPr>
            <p:nvPr/>
          </p:nvCxnSpPr>
          <p:spPr>
            <a:xfrm>
              <a:off x="714698" y="2751133"/>
              <a:ext cx="602986" cy="63817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Arrow Connector 384">
              <a:extLst>
                <a:ext uri="{FF2B5EF4-FFF2-40B4-BE49-F238E27FC236}">
                  <a16:creationId xmlns:a16="http://schemas.microsoft.com/office/drawing/2014/main" id="{56FDD948-89E7-46D7-A320-053D34269BC4}"/>
                </a:ext>
              </a:extLst>
            </p:cNvPr>
            <p:cNvCxnSpPr>
              <a:stCxn id="10" idx="6"/>
              <a:endCxn id="258" idx="2"/>
            </p:cNvCxnSpPr>
            <p:nvPr/>
          </p:nvCxnSpPr>
          <p:spPr>
            <a:xfrm>
              <a:off x="714698" y="3822703"/>
              <a:ext cx="57125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Arrow Connector 386">
              <a:extLst>
                <a:ext uri="{FF2B5EF4-FFF2-40B4-BE49-F238E27FC236}">
                  <a16:creationId xmlns:a16="http://schemas.microsoft.com/office/drawing/2014/main" id="{3CC521EF-2627-44FB-A276-A7ACDBD3684A}"/>
                </a:ext>
              </a:extLst>
            </p:cNvPr>
            <p:cNvCxnSpPr>
              <a:stCxn id="11" idx="6"/>
              <a:endCxn id="259" idx="2"/>
            </p:cNvCxnSpPr>
            <p:nvPr/>
          </p:nvCxnSpPr>
          <p:spPr>
            <a:xfrm>
              <a:off x="714698" y="4179893"/>
              <a:ext cx="571250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Arrow Connector 390">
              <a:extLst>
                <a:ext uri="{FF2B5EF4-FFF2-40B4-BE49-F238E27FC236}">
                  <a16:creationId xmlns:a16="http://schemas.microsoft.com/office/drawing/2014/main" id="{97365A32-877E-4E4B-B0F9-071499C7DA3F}"/>
                </a:ext>
              </a:extLst>
            </p:cNvPr>
            <p:cNvCxnSpPr>
              <a:stCxn id="12" idx="6"/>
              <a:endCxn id="260" idx="2"/>
            </p:cNvCxnSpPr>
            <p:nvPr/>
          </p:nvCxnSpPr>
          <p:spPr>
            <a:xfrm>
              <a:off x="714698" y="4537082"/>
              <a:ext cx="57125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Arrow Connector 393">
              <a:extLst>
                <a:ext uri="{FF2B5EF4-FFF2-40B4-BE49-F238E27FC236}">
                  <a16:creationId xmlns:a16="http://schemas.microsoft.com/office/drawing/2014/main" id="{C5A4192E-6AE1-4251-ACAC-AF34338E42A2}"/>
                </a:ext>
              </a:extLst>
            </p:cNvPr>
            <p:cNvCxnSpPr>
              <a:stCxn id="13" idx="6"/>
              <a:endCxn id="261" idx="2"/>
            </p:cNvCxnSpPr>
            <p:nvPr/>
          </p:nvCxnSpPr>
          <p:spPr>
            <a:xfrm>
              <a:off x="714698" y="4894273"/>
              <a:ext cx="571250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Arrow Connector 396">
              <a:extLst>
                <a:ext uri="{FF2B5EF4-FFF2-40B4-BE49-F238E27FC236}">
                  <a16:creationId xmlns:a16="http://schemas.microsoft.com/office/drawing/2014/main" id="{B8F8BB24-8F31-4A93-AA66-037967B78F4A}"/>
                </a:ext>
              </a:extLst>
            </p:cNvPr>
            <p:cNvCxnSpPr>
              <a:stCxn id="13" idx="6"/>
              <a:endCxn id="262" idx="2"/>
            </p:cNvCxnSpPr>
            <p:nvPr/>
          </p:nvCxnSpPr>
          <p:spPr>
            <a:xfrm>
              <a:off x="714698" y="4894273"/>
              <a:ext cx="571250" cy="3571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Arrow Connector 398">
              <a:extLst>
                <a:ext uri="{FF2B5EF4-FFF2-40B4-BE49-F238E27FC236}">
                  <a16:creationId xmlns:a16="http://schemas.microsoft.com/office/drawing/2014/main" id="{0C194879-4B2E-43B0-AD2B-2C43D54A548F}"/>
                </a:ext>
              </a:extLst>
            </p:cNvPr>
            <p:cNvCxnSpPr>
              <a:stCxn id="13" idx="6"/>
              <a:endCxn id="263" idx="2"/>
            </p:cNvCxnSpPr>
            <p:nvPr/>
          </p:nvCxnSpPr>
          <p:spPr>
            <a:xfrm>
              <a:off x="714698" y="4894273"/>
              <a:ext cx="571250" cy="7143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Arrow Connector 400">
              <a:extLst>
                <a:ext uri="{FF2B5EF4-FFF2-40B4-BE49-F238E27FC236}">
                  <a16:creationId xmlns:a16="http://schemas.microsoft.com/office/drawing/2014/main" id="{97C45DB6-0326-4575-BB26-1BB06A41747D}"/>
                </a:ext>
              </a:extLst>
            </p:cNvPr>
            <p:cNvCxnSpPr>
              <a:stCxn id="16" idx="6"/>
              <a:endCxn id="264" idx="2"/>
            </p:cNvCxnSpPr>
            <p:nvPr/>
          </p:nvCxnSpPr>
          <p:spPr>
            <a:xfrm>
              <a:off x="714698" y="5965842"/>
              <a:ext cx="57125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633">
            <a:extLst>
              <a:ext uri="{FF2B5EF4-FFF2-40B4-BE49-F238E27FC236}">
                <a16:creationId xmlns:a16="http://schemas.microsoft.com/office/drawing/2014/main" id="{5E593D57-682A-4F01-8DDB-FF94B60992B9}"/>
              </a:ext>
            </a:extLst>
          </p:cNvPr>
          <p:cNvGrpSpPr>
            <a:grpSpLocks/>
          </p:cNvGrpSpPr>
          <p:nvPr/>
        </p:nvGrpSpPr>
        <p:grpSpPr bwMode="auto">
          <a:xfrm>
            <a:off x="3084821" y="2383956"/>
            <a:ext cx="442135" cy="2532226"/>
            <a:chOff x="1428728" y="1571612"/>
            <a:chExt cx="785818" cy="4500594"/>
          </a:xfrm>
        </p:grpSpPr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C08EDFBB-464D-4629-A957-1E4183491E57}"/>
                </a:ext>
              </a:extLst>
            </p:cNvPr>
            <p:cNvSpPr/>
            <p:nvPr/>
          </p:nvSpPr>
          <p:spPr>
            <a:xfrm>
              <a:off x="2000232" y="157161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D480F35F-D34C-4E01-BB48-12075C3AADE0}"/>
                </a:ext>
              </a:extLst>
            </p:cNvPr>
            <p:cNvSpPr/>
            <p:nvPr/>
          </p:nvSpPr>
          <p:spPr>
            <a:xfrm>
              <a:off x="2000232" y="192880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0C88047B-5DE6-4866-A72F-B85EC2F010D5}"/>
                </a:ext>
              </a:extLst>
            </p:cNvPr>
            <p:cNvSpPr/>
            <p:nvPr/>
          </p:nvSpPr>
          <p:spPr>
            <a:xfrm>
              <a:off x="2000232" y="228599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E1720166-CD71-46EC-8DEC-D155699622CC}"/>
                </a:ext>
              </a:extLst>
            </p:cNvPr>
            <p:cNvSpPr/>
            <p:nvPr/>
          </p:nvSpPr>
          <p:spPr>
            <a:xfrm>
              <a:off x="2000232" y="264318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7FDA596D-E0CB-467D-B231-E1B983EDBDDE}"/>
                </a:ext>
              </a:extLst>
            </p:cNvPr>
            <p:cNvSpPr/>
            <p:nvPr/>
          </p:nvSpPr>
          <p:spPr>
            <a:xfrm>
              <a:off x="2000232" y="300037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A6AE44CB-5A6C-46E7-9638-DFC91163D55C}"/>
                </a:ext>
              </a:extLst>
            </p:cNvPr>
            <p:cNvSpPr/>
            <p:nvPr/>
          </p:nvSpPr>
          <p:spPr>
            <a:xfrm>
              <a:off x="2000232" y="335756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22DD5BA9-8A88-49C5-836B-A230FF703684}"/>
                </a:ext>
              </a:extLst>
            </p:cNvPr>
            <p:cNvSpPr/>
            <p:nvPr/>
          </p:nvSpPr>
          <p:spPr>
            <a:xfrm>
              <a:off x="2000232" y="371475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05C31DE6-8D09-4F2D-B62B-93B916E41572}"/>
                </a:ext>
              </a:extLst>
            </p:cNvPr>
            <p:cNvSpPr/>
            <p:nvPr/>
          </p:nvSpPr>
          <p:spPr>
            <a:xfrm>
              <a:off x="2000232" y="407194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A359DFE8-D57F-41E3-AE5D-3AF018B86449}"/>
                </a:ext>
              </a:extLst>
            </p:cNvPr>
            <p:cNvSpPr/>
            <p:nvPr/>
          </p:nvSpPr>
          <p:spPr>
            <a:xfrm>
              <a:off x="2000232" y="442913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CCAE9F4A-9618-4FA9-B693-FA3C46050C78}"/>
                </a:ext>
              </a:extLst>
            </p:cNvPr>
            <p:cNvSpPr/>
            <p:nvPr/>
          </p:nvSpPr>
          <p:spPr>
            <a:xfrm>
              <a:off x="2000232" y="478632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CABC9286-C849-4722-8286-0E6F44877368}"/>
                </a:ext>
              </a:extLst>
            </p:cNvPr>
            <p:cNvSpPr/>
            <p:nvPr/>
          </p:nvSpPr>
          <p:spPr>
            <a:xfrm>
              <a:off x="2000232" y="514351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51EF4A88-061B-47DA-ABBB-462F87FFDABE}"/>
                </a:ext>
              </a:extLst>
            </p:cNvPr>
            <p:cNvSpPr/>
            <p:nvPr/>
          </p:nvSpPr>
          <p:spPr>
            <a:xfrm>
              <a:off x="2000232" y="550070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3BB3EE2B-567C-4D70-85EF-3E472FC2779C}"/>
                </a:ext>
              </a:extLst>
            </p:cNvPr>
            <p:cNvSpPr/>
            <p:nvPr/>
          </p:nvSpPr>
          <p:spPr>
            <a:xfrm>
              <a:off x="2000232" y="585789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cxnSp>
          <p:nvCxnSpPr>
            <p:cNvPr id="403" name="Straight Arrow Connector 402">
              <a:extLst>
                <a:ext uri="{FF2B5EF4-FFF2-40B4-BE49-F238E27FC236}">
                  <a16:creationId xmlns:a16="http://schemas.microsoft.com/office/drawing/2014/main" id="{318F577B-F936-4292-B882-FE6AF9862F21}"/>
                </a:ext>
              </a:extLst>
            </p:cNvPr>
            <p:cNvCxnSpPr>
              <a:stCxn id="254" idx="6"/>
              <a:endCxn id="265" idx="2"/>
            </p:cNvCxnSpPr>
            <p:nvPr/>
          </p:nvCxnSpPr>
          <p:spPr>
            <a:xfrm flipV="1">
              <a:off x="1428728" y="1679563"/>
              <a:ext cx="571504" cy="7143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Arrow Connector 404">
              <a:extLst>
                <a:ext uri="{FF2B5EF4-FFF2-40B4-BE49-F238E27FC236}">
                  <a16:creationId xmlns:a16="http://schemas.microsoft.com/office/drawing/2014/main" id="{21CD9264-AA43-485B-9EE3-1DCA7E530CE2}"/>
                </a:ext>
              </a:extLst>
            </p:cNvPr>
            <p:cNvCxnSpPr>
              <a:stCxn id="254" idx="6"/>
              <a:endCxn id="266" idx="3"/>
            </p:cNvCxnSpPr>
            <p:nvPr/>
          </p:nvCxnSpPr>
          <p:spPr>
            <a:xfrm flipV="1">
              <a:off x="1428728" y="2111366"/>
              <a:ext cx="603255" cy="28257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Arrow Connector 406">
              <a:extLst>
                <a:ext uri="{FF2B5EF4-FFF2-40B4-BE49-F238E27FC236}">
                  <a16:creationId xmlns:a16="http://schemas.microsoft.com/office/drawing/2014/main" id="{18B7462D-C608-4E94-9A1F-11F894371F84}"/>
                </a:ext>
              </a:extLst>
            </p:cNvPr>
            <p:cNvCxnSpPr>
              <a:stCxn id="254" idx="6"/>
              <a:endCxn id="267" idx="2"/>
            </p:cNvCxnSpPr>
            <p:nvPr/>
          </p:nvCxnSpPr>
          <p:spPr>
            <a:xfrm>
              <a:off x="1428728" y="2393943"/>
              <a:ext cx="57150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Arrow Connector 408">
              <a:extLst>
                <a:ext uri="{FF2B5EF4-FFF2-40B4-BE49-F238E27FC236}">
                  <a16:creationId xmlns:a16="http://schemas.microsoft.com/office/drawing/2014/main" id="{C386EEEE-1DA2-41A7-9DFF-48ACFE3B4130}"/>
                </a:ext>
              </a:extLst>
            </p:cNvPr>
            <p:cNvCxnSpPr>
              <a:stCxn id="255" idx="6"/>
              <a:endCxn id="268" idx="2"/>
            </p:cNvCxnSpPr>
            <p:nvPr/>
          </p:nvCxnSpPr>
          <p:spPr>
            <a:xfrm>
              <a:off x="1428728" y="2751133"/>
              <a:ext cx="571504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Arrow Connector 412">
              <a:extLst>
                <a:ext uri="{FF2B5EF4-FFF2-40B4-BE49-F238E27FC236}">
                  <a16:creationId xmlns:a16="http://schemas.microsoft.com/office/drawing/2014/main" id="{623A8991-94EE-4E82-A3C0-4FA898787DED}"/>
                </a:ext>
              </a:extLst>
            </p:cNvPr>
            <p:cNvCxnSpPr>
              <a:stCxn id="255" idx="6"/>
              <a:endCxn id="269" idx="1"/>
            </p:cNvCxnSpPr>
            <p:nvPr/>
          </p:nvCxnSpPr>
          <p:spPr>
            <a:xfrm>
              <a:off x="1428728" y="2751133"/>
              <a:ext cx="603255" cy="2809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Arrow Connector 414">
              <a:extLst>
                <a:ext uri="{FF2B5EF4-FFF2-40B4-BE49-F238E27FC236}">
                  <a16:creationId xmlns:a16="http://schemas.microsoft.com/office/drawing/2014/main" id="{4C70AF4C-F588-4DE5-B9C4-4D9EAA24B0B0}"/>
                </a:ext>
              </a:extLst>
            </p:cNvPr>
            <p:cNvCxnSpPr>
              <a:stCxn id="257" idx="6"/>
              <a:endCxn id="270" idx="2"/>
            </p:cNvCxnSpPr>
            <p:nvPr/>
          </p:nvCxnSpPr>
          <p:spPr>
            <a:xfrm>
              <a:off x="1428728" y="3465513"/>
              <a:ext cx="571504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Arrow Connector 417">
              <a:extLst>
                <a:ext uri="{FF2B5EF4-FFF2-40B4-BE49-F238E27FC236}">
                  <a16:creationId xmlns:a16="http://schemas.microsoft.com/office/drawing/2014/main" id="{15409560-2E8A-4702-898B-0B39B60966AF}"/>
                </a:ext>
              </a:extLst>
            </p:cNvPr>
            <p:cNvCxnSpPr>
              <a:stCxn id="258" idx="6"/>
              <a:endCxn id="271" idx="2"/>
            </p:cNvCxnSpPr>
            <p:nvPr/>
          </p:nvCxnSpPr>
          <p:spPr>
            <a:xfrm>
              <a:off x="1428728" y="3822703"/>
              <a:ext cx="57150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Arrow Connector 419">
              <a:extLst>
                <a:ext uri="{FF2B5EF4-FFF2-40B4-BE49-F238E27FC236}">
                  <a16:creationId xmlns:a16="http://schemas.microsoft.com/office/drawing/2014/main" id="{E2AC95F6-2162-414E-890C-CFA0C2F0AFAE}"/>
                </a:ext>
              </a:extLst>
            </p:cNvPr>
            <p:cNvCxnSpPr>
              <a:stCxn id="259" idx="6"/>
              <a:endCxn id="272" idx="2"/>
            </p:cNvCxnSpPr>
            <p:nvPr/>
          </p:nvCxnSpPr>
          <p:spPr>
            <a:xfrm>
              <a:off x="1428728" y="4179893"/>
              <a:ext cx="571504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Arrow Connector 421">
              <a:extLst>
                <a:ext uri="{FF2B5EF4-FFF2-40B4-BE49-F238E27FC236}">
                  <a16:creationId xmlns:a16="http://schemas.microsoft.com/office/drawing/2014/main" id="{45389FE1-DAC4-4123-AB85-AE4D6EA79B76}"/>
                </a:ext>
              </a:extLst>
            </p:cNvPr>
            <p:cNvCxnSpPr>
              <a:stCxn id="261" idx="6"/>
              <a:endCxn id="273" idx="2"/>
            </p:cNvCxnSpPr>
            <p:nvPr/>
          </p:nvCxnSpPr>
          <p:spPr>
            <a:xfrm flipV="1">
              <a:off x="1428728" y="4537082"/>
              <a:ext cx="571504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Arrow Connector 423">
              <a:extLst>
                <a:ext uri="{FF2B5EF4-FFF2-40B4-BE49-F238E27FC236}">
                  <a16:creationId xmlns:a16="http://schemas.microsoft.com/office/drawing/2014/main" id="{216D948B-16C1-4B6A-A3FB-ACBB31C5F53B}"/>
                </a:ext>
              </a:extLst>
            </p:cNvPr>
            <p:cNvCxnSpPr>
              <a:stCxn id="261" idx="6"/>
              <a:endCxn id="274" idx="2"/>
            </p:cNvCxnSpPr>
            <p:nvPr/>
          </p:nvCxnSpPr>
          <p:spPr>
            <a:xfrm>
              <a:off x="1428728" y="4894273"/>
              <a:ext cx="571504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Arrow Connector 425">
              <a:extLst>
                <a:ext uri="{FF2B5EF4-FFF2-40B4-BE49-F238E27FC236}">
                  <a16:creationId xmlns:a16="http://schemas.microsoft.com/office/drawing/2014/main" id="{AB3F1A66-2985-4AE6-8490-E8BAF28DCE2B}"/>
                </a:ext>
              </a:extLst>
            </p:cNvPr>
            <p:cNvCxnSpPr>
              <a:stCxn id="261" idx="6"/>
              <a:endCxn id="275" idx="2"/>
            </p:cNvCxnSpPr>
            <p:nvPr/>
          </p:nvCxnSpPr>
          <p:spPr>
            <a:xfrm>
              <a:off x="1428728" y="4894273"/>
              <a:ext cx="571504" cy="3571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Arrow Connector 427">
              <a:extLst>
                <a:ext uri="{FF2B5EF4-FFF2-40B4-BE49-F238E27FC236}">
                  <a16:creationId xmlns:a16="http://schemas.microsoft.com/office/drawing/2014/main" id="{B921668F-FB29-4695-8A3E-17BB78DF4F9D}"/>
                </a:ext>
              </a:extLst>
            </p:cNvPr>
            <p:cNvCxnSpPr>
              <a:stCxn id="264" idx="6"/>
              <a:endCxn id="276" idx="2"/>
            </p:cNvCxnSpPr>
            <p:nvPr/>
          </p:nvCxnSpPr>
          <p:spPr>
            <a:xfrm flipV="1">
              <a:off x="1428728" y="5608653"/>
              <a:ext cx="571504" cy="3571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Arrow Connector 429">
              <a:extLst>
                <a:ext uri="{FF2B5EF4-FFF2-40B4-BE49-F238E27FC236}">
                  <a16:creationId xmlns:a16="http://schemas.microsoft.com/office/drawing/2014/main" id="{01CA20DD-4739-4E47-BCBF-638EF209931D}"/>
                </a:ext>
              </a:extLst>
            </p:cNvPr>
            <p:cNvCxnSpPr>
              <a:stCxn id="264" idx="6"/>
              <a:endCxn id="277" idx="2"/>
            </p:cNvCxnSpPr>
            <p:nvPr/>
          </p:nvCxnSpPr>
          <p:spPr>
            <a:xfrm>
              <a:off x="1428728" y="5965842"/>
              <a:ext cx="57150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686">
            <a:extLst>
              <a:ext uri="{FF2B5EF4-FFF2-40B4-BE49-F238E27FC236}">
                <a16:creationId xmlns:a16="http://schemas.microsoft.com/office/drawing/2014/main" id="{04CD5565-735E-427D-B84E-8B8D88531369}"/>
              </a:ext>
            </a:extLst>
          </p:cNvPr>
          <p:cNvGrpSpPr>
            <a:grpSpLocks/>
          </p:cNvGrpSpPr>
          <p:nvPr/>
        </p:nvGrpSpPr>
        <p:grpSpPr bwMode="auto">
          <a:xfrm>
            <a:off x="3486762" y="2383956"/>
            <a:ext cx="442135" cy="2532226"/>
            <a:chOff x="2143108" y="1571612"/>
            <a:chExt cx="785818" cy="4500594"/>
          </a:xfrm>
        </p:grpSpPr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C6628DFF-15C9-4EEB-912A-0519AF14B261}"/>
                </a:ext>
              </a:extLst>
            </p:cNvPr>
            <p:cNvSpPr/>
            <p:nvPr/>
          </p:nvSpPr>
          <p:spPr>
            <a:xfrm>
              <a:off x="2714612" y="157161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06A2C1C3-6437-4700-BEDE-AC356E569A56}"/>
                </a:ext>
              </a:extLst>
            </p:cNvPr>
            <p:cNvSpPr/>
            <p:nvPr/>
          </p:nvSpPr>
          <p:spPr>
            <a:xfrm>
              <a:off x="2714612" y="192880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1E9FE768-B4B2-4AF9-9EA0-24DD492F96F1}"/>
                </a:ext>
              </a:extLst>
            </p:cNvPr>
            <p:cNvSpPr/>
            <p:nvPr/>
          </p:nvSpPr>
          <p:spPr>
            <a:xfrm>
              <a:off x="2714612" y="228599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A1682A59-B97A-4757-B078-E9CDFACBF9BD}"/>
                </a:ext>
              </a:extLst>
            </p:cNvPr>
            <p:cNvSpPr/>
            <p:nvPr/>
          </p:nvSpPr>
          <p:spPr>
            <a:xfrm>
              <a:off x="2714612" y="264318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A3E8CA9A-0F63-4ADD-99E2-7D28845FE5E4}"/>
                </a:ext>
              </a:extLst>
            </p:cNvPr>
            <p:cNvSpPr/>
            <p:nvPr/>
          </p:nvSpPr>
          <p:spPr>
            <a:xfrm>
              <a:off x="2714612" y="300037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5EAA8DDA-1C0F-47B7-BDAD-7B9844F8D20A}"/>
                </a:ext>
              </a:extLst>
            </p:cNvPr>
            <p:cNvSpPr/>
            <p:nvPr/>
          </p:nvSpPr>
          <p:spPr>
            <a:xfrm>
              <a:off x="2714612" y="335756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AB878333-FE3F-4F52-813B-D2A0AD304AF9}"/>
                </a:ext>
              </a:extLst>
            </p:cNvPr>
            <p:cNvSpPr/>
            <p:nvPr/>
          </p:nvSpPr>
          <p:spPr>
            <a:xfrm>
              <a:off x="2714612" y="371475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3703743F-04B7-46B5-BEEB-0B2641137A0B}"/>
                </a:ext>
              </a:extLst>
            </p:cNvPr>
            <p:cNvSpPr/>
            <p:nvPr/>
          </p:nvSpPr>
          <p:spPr>
            <a:xfrm>
              <a:off x="2714612" y="407194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00179751-B74B-4D03-B5D0-E177BE719782}"/>
                </a:ext>
              </a:extLst>
            </p:cNvPr>
            <p:cNvSpPr/>
            <p:nvPr/>
          </p:nvSpPr>
          <p:spPr>
            <a:xfrm>
              <a:off x="2714612" y="442913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E4149907-CCF4-4B23-B2C2-C8E6925D9A2F}"/>
                </a:ext>
              </a:extLst>
            </p:cNvPr>
            <p:cNvSpPr/>
            <p:nvPr/>
          </p:nvSpPr>
          <p:spPr>
            <a:xfrm>
              <a:off x="2714612" y="478632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766E29D6-4C05-42CB-831E-45B9916DC97E}"/>
                </a:ext>
              </a:extLst>
            </p:cNvPr>
            <p:cNvSpPr/>
            <p:nvPr/>
          </p:nvSpPr>
          <p:spPr>
            <a:xfrm>
              <a:off x="2714612" y="514351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97B5BEC2-9EB4-4466-B50B-DF9D0495E436}"/>
                </a:ext>
              </a:extLst>
            </p:cNvPr>
            <p:cNvSpPr/>
            <p:nvPr/>
          </p:nvSpPr>
          <p:spPr>
            <a:xfrm>
              <a:off x="2714612" y="550070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B8C6BD4B-DB60-40C0-9DCF-128F84FA23ED}"/>
                </a:ext>
              </a:extLst>
            </p:cNvPr>
            <p:cNvSpPr/>
            <p:nvPr/>
          </p:nvSpPr>
          <p:spPr>
            <a:xfrm>
              <a:off x="2714612" y="585789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cxnSp>
          <p:nvCxnSpPr>
            <p:cNvPr id="434" name="Straight Arrow Connector 433">
              <a:extLst>
                <a:ext uri="{FF2B5EF4-FFF2-40B4-BE49-F238E27FC236}">
                  <a16:creationId xmlns:a16="http://schemas.microsoft.com/office/drawing/2014/main" id="{4A035FF2-1034-4BED-9154-1B9B7089AAB8}"/>
                </a:ext>
              </a:extLst>
            </p:cNvPr>
            <p:cNvCxnSpPr>
              <a:stCxn id="266" idx="6"/>
              <a:endCxn id="278" idx="2"/>
            </p:cNvCxnSpPr>
            <p:nvPr/>
          </p:nvCxnSpPr>
          <p:spPr>
            <a:xfrm flipV="1">
              <a:off x="2143108" y="1679563"/>
              <a:ext cx="571504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Straight Arrow Connector 435">
              <a:extLst>
                <a:ext uri="{FF2B5EF4-FFF2-40B4-BE49-F238E27FC236}">
                  <a16:creationId xmlns:a16="http://schemas.microsoft.com/office/drawing/2014/main" id="{67888A0B-4D42-417D-AAF3-CDD9B3A37B4C}"/>
                </a:ext>
              </a:extLst>
            </p:cNvPr>
            <p:cNvCxnSpPr>
              <a:stCxn id="267" idx="6"/>
              <a:endCxn id="279" idx="2"/>
            </p:cNvCxnSpPr>
            <p:nvPr/>
          </p:nvCxnSpPr>
          <p:spPr>
            <a:xfrm flipV="1">
              <a:off x="2143108" y="2036753"/>
              <a:ext cx="571504" cy="3571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Straight Arrow Connector 437">
              <a:extLst>
                <a:ext uri="{FF2B5EF4-FFF2-40B4-BE49-F238E27FC236}">
                  <a16:creationId xmlns:a16="http://schemas.microsoft.com/office/drawing/2014/main" id="{F6074D67-7D25-45A2-9021-513CCB8D0A69}"/>
                </a:ext>
              </a:extLst>
            </p:cNvPr>
            <p:cNvCxnSpPr>
              <a:stCxn id="267" idx="6"/>
              <a:endCxn id="280" idx="2"/>
            </p:cNvCxnSpPr>
            <p:nvPr/>
          </p:nvCxnSpPr>
          <p:spPr>
            <a:xfrm>
              <a:off x="2143108" y="2393943"/>
              <a:ext cx="57150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Arrow Connector 439">
              <a:extLst>
                <a:ext uri="{FF2B5EF4-FFF2-40B4-BE49-F238E27FC236}">
                  <a16:creationId xmlns:a16="http://schemas.microsoft.com/office/drawing/2014/main" id="{10EB5A7E-4BC3-49C3-B8AA-CFBD5D16AB2D}"/>
                </a:ext>
              </a:extLst>
            </p:cNvPr>
            <p:cNvCxnSpPr>
              <a:stCxn id="267" idx="6"/>
              <a:endCxn id="281" idx="2"/>
            </p:cNvCxnSpPr>
            <p:nvPr/>
          </p:nvCxnSpPr>
          <p:spPr>
            <a:xfrm>
              <a:off x="2143108" y="2393943"/>
              <a:ext cx="571504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Arrow Connector 441">
              <a:extLst>
                <a:ext uri="{FF2B5EF4-FFF2-40B4-BE49-F238E27FC236}">
                  <a16:creationId xmlns:a16="http://schemas.microsoft.com/office/drawing/2014/main" id="{C025D767-C7AA-454E-B6DE-55BB3F9CB12F}"/>
                </a:ext>
              </a:extLst>
            </p:cNvPr>
            <p:cNvCxnSpPr>
              <a:stCxn id="269" idx="6"/>
              <a:endCxn id="282" idx="2"/>
            </p:cNvCxnSpPr>
            <p:nvPr/>
          </p:nvCxnSpPr>
          <p:spPr>
            <a:xfrm>
              <a:off x="2143108" y="3108323"/>
              <a:ext cx="57150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Arrow Connector 443">
              <a:extLst>
                <a:ext uri="{FF2B5EF4-FFF2-40B4-BE49-F238E27FC236}">
                  <a16:creationId xmlns:a16="http://schemas.microsoft.com/office/drawing/2014/main" id="{BCCE99DC-2A31-4CA5-87A8-FF2E53C0A17C}"/>
                </a:ext>
              </a:extLst>
            </p:cNvPr>
            <p:cNvCxnSpPr>
              <a:stCxn id="270" idx="6"/>
              <a:endCxn id="283" idx="2"/>
            </p:cNvCxnSpPr>
            <p:nvPr/>
          </p:nvCxnSpPr>
          <p:spPr>
            <a:xfrm>
              <a:off x="2143108" y="3465513"/>
              <a:ext cx="571504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Straight Arrow Connector 448">
              <a:extLst>
                <a:ext uri="{FF2B5EF4-FFF2-40B4-BE49-F238E27FC236}">
                  <a16:creationId xmlns:a16="http://schemas.microsoft.com/office/drawing/2014/main" id="{A697C35A-8348-4B2F-B08B-7626C75195FC}"/>
                </a:ext>
              </a:extLst>
            </p:cNvPr>
            <p:cNvCxnSpPr>
              <a:stCxn id="272" idx="6"/>
              <a:endCxn id="284" idx="2"/>
            </p:cNvCxnSpPr>
            <p:nvPr/>
          </p:nvCxnSpPr>
          <p:spPr>
            <a:xfrm flipV="1">
              <a:off x="2143108" y="3822703"/>
              <a:ext cx="571504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Arrow Connector 450">
              <a:extLst>
                <a:ext uri="{FF2B5EF4-FFF2-40B4-BE49-F238E27FC236}">
                  <a16:creationId xmlns:a16="http://schemas.microsoft.com/office/drawing/2014/main" id="{95D778A3-A44E-4B46-860D-85025B9B6D95}"/>
                </a:ext>
              </a:extLst>
            </p:cNvPr>
            <p:cNvCxnSpPr>
              <a:stCxn id="273" idx="6"/>
              <a:endCxn id="285" idx="2"/>
            </p:cNvCxnSpPr>
            <p:nvPr/>
          </p:nvCxnSpPr>
          <p:spPr>
            <a:xfrm flipV="1">
              <a:off x="2143108" y="4179893"/>
              <a:ext cx="571504" cy="3571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Arrow Connector 452">
              <a:extLst>
                <a:ext uri="{FF2B5EF4-FFF2-40B4-BE49-F238E27FC236}">
                  <a16:creationId xmlns:a16="http://schemas.microsoft.com/office/drawing/2014/main" id="{7E67D7B8-802F-4DA7-BE5C-F5208D9A31EE}"/>
                </a:ext>
              </a:extLst>
            </p:cNvPr>
            <p:cNvCxnSpPr>
              <a:stCxn id="274" idx="6"/>
              <a:endCxn id="286" idx="2"/>
            </p:cNvCxnSpPr>
            <p:nvPr/>
          </p:nvCxnSpPr>
          <p:spPr>
            <a:xfrm flipV="1">
              <a:off x="2143108" y="4537082"/>
              <a:ext cx="571504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Arrow Connector 454">
              <a:extLst>
                <a:ext uri="{FF2B5EF4-FFF2-40B4-BE49-F238E27FC236}">
                  <a16:creationId xmlns:a16="http://schemas.microsoft.com/office/drawing/2014/main" id="{D3EB9A87-BEA2-4317-9254-62F972D013A9}"/>
                </a:ext>
              </a:extLst>
            </p:cNvPr>
            <p:cNvCxnSpPr>
              <a:stCxn id="274" idx="6"/>
              <a:endCxn id="287" idx="2"/>
            </p:cNvCxnSpPr>
            <p:nvPr/>
          </p:nvCxnSpPr>
          <p:spPr>
            <a:xfrm>
              <a:off x="2143108" y="4894273"/>
              <a:ext cx="571504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Straight Arrow Connector 456">
              <a:extLst>
                <a:ext uri="{FF2B5EF4-FFF2-40B4-BE49-F238E27FC236}">
                  <a16:creationId xmlns:a16="http://schemas.microsoft.com/office/drawing/2014/main" id="{5A27289A-819F-46CF-83B8-CF27A4CFD729}"/>
                </a:ext>
              </a:extLst>
            </p:cNvPr>
            <p:cNvCxnSpPr>
              <a:stCxn id="275" idx="6"/>
              <a:endCxn id="289" idx="2"/>
            </p:cNvCxnSpPr>
            <p:nvPr/>
          </p:nvCxnSpPr>
          <p:spPr>
            <a:xfrm>
              <a:off x="2143108" y="5251462"/>
              <a:ext cx="571504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Arrow Connector 459">
              <a:extLst>
                <a:ext uri="{FF2B5EF4-FFF2-40B4-BE49-F238E27FC236}">
                  <a16:creationId xmlns:a16="http://schemas.microsoft.com/office/drawing/2014/main" id="{D5590BDB-EF3A-42CB-921B-B3AC48929952}"/>
                </a:ext>
              </a:extLst>
            </p:cNvPr>
            <p:cNvCxnSpPr>
              <a:stCxn id="275" idx="6"/>
              <a:endCxn id="288" idx="2"/>
            </p:cNvCxnSpPr>
            <p:nvPr/>
          </p:nvCxnSpPr>
          <p:spPr>
            <a:xfrm>
              <a:off x="2143108" y="5251462"/>
              <a:ext cx="57150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Straight Arrow Connector 461">
              <a:extLst>
                <a:ext uri="{FF2B5EF4-FFF2-40B4-BE49-F238E27FC236}">
                  <a16:creationId xmlns:a16="http://schemas.microsoft.com/office/drawing/2014/main" id="{E683A95C-661A-4230-85C0-1B4A118432AD}"/>
                </a:ext>
              </a:extLst>
            </p:cNvPr>
            <p:cNvCxnSpPr>
              <a:stCxn id="277" idx="6"/>
              <a:endCxn id="290" idx="2"/>
            </p:cNvCxnSpPr>
            <p:nvPr/>
          </p:nvCxnSpPr>
          <p:spPr>
            <a:xfrm>
              <a:off x="2143108" y="5965842"/>
              <a:ext cx="57150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687">
            <a:extLst>
              <a:ext uri="{FF2B5EF4-FFF2-40B4-BE49-F238E27FC236}">
                <a16:creationId xmlns:a16="http://schemas.microsoft.com/office/drawing/2014/main" id="{B39B908E-7E10-41F8-8322-35DB2CBF28B5}"/>
              </a:ext>
            </a:extLst>
          </p:cNvPr>
          <p:cNvGrpSpPr>
            <a:grpSpLocks/>
          </p:cNvGrpSpPr>
          <p:nvPr/>
        </p:nvGrpSpPr>
        <p:grpSpPr bwMode="auto">
          <a:xfrm>
            <a:off x="3888702" y="2383956"/>
            <a:ext cx="482329" cy="2532226"/>
            <a:chOff x="2857488" y="1571612"/>
            <a:chExt cx="857256" cy="4500594"/>
          </a:xfrm>
        </p:grpSpPr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E7E94248-BCA4-45A8-8A4F-38BD987A78FA}"/>
                </a:ext>
              </a:extLst>
            </p:cNvPr>
            <p:cNvSpPr/>
            <p:nvPr/>
          </p:nvSpPr>
          <p:spPr>
            <a:xfrm>
              <a:off x="3500429" y="1571612"/>
              <a:ext cx="214315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1A351B82-1EB6-4738-B335-9CD6C0765D88}"/>
                </a:ext>
              </a:extLst>
            </p:cNvPr>
            <p:cNvSpPr/>
            <p:nvPr/>
          </p:nvSpPr>
          <p:spPr>
            <a:xfrm>
              <a:off x="3500429" y="1928802"/>
              <a:ext cx="214315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AE556D9E-649E-4971-8C7D-62320F715A6A}"/>
                </a:ext>
              </a:extLst>
            </p:cNvPr>
            <p:cNvSpPr/>
            <p:nvPr/>
          </p:nvSpPr>
          <p:spPr>
            <a:xfrm>
              <a:off x="3500429" y="2285992"/>
              <a:ext cx="214315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C7CCDFA8-DE87-4073-818C-9DC7290999F4}"/>
                </a:ext>
              </a:extLst>
            </p:cNvPr>
            <p:cNvSpPr/>
            <p:nvPr/>
          </p:nvSpPr>
          <p:spPr>
            <a:xfrm>
              <a:off x="3500429" y="2643182"/>
              <a:ext cx="214315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C391C7D0-7C40-4EAF-ABEC-51A7C0CF83FC}"/>
                </a:ext>
              </a:extLst>
            </p:cNvPr>
            <p:cNvSpPr/>
            <p:nvPr/>
          </p:nvSpPr>
          <p:spPr>
            <a:xfrm>
              <a:off x="3500429" y="3000372"/>
              <a:ext cx="214315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83916DB9-E599-4B1C-9F2C-8A30FA53E574}"/>
                </a:ext>
              </a:extLst>
            </p:cNvPr>
            <p:cNvSpPr/>
            <p:nvPr/>
          </p:nvSpPr>
          <p:spPr>
            <a:xfrm>
              <a:off x="3500429" y="3357562"/>
              <a:ext cx="214315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922526A4-0D9F-4A91-B73F-71FC8EC82A38}"/>
                </a:ext>
              </a:extLst>
            </p:cNvPr>
            <p:cNvSpPr/>
            <p:nvPr/>
          </p:nvSpPr>
          <p:spPr>
            <a:xfrm>
              <a:off x="3500429" y="3714752"/>
              <a:ext cx="214315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0075B270-7274-466D-AEB5-6D404366A838}"/>
                </a:ext>
              </a:extLst>
            </p:cNvPr>
            <p:cNvSpPr/>
            <p:nvPr/>
          </p:nvSpPr>
          <p:spPr>
            <a:xfrm>
              <a:off x="3500429" y="4071942"/>
              <a:ext cx="214315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B7CBF225-DF33-43D2-BE00-D2EE4F1328F5}"/>
                </a:ext>
              </a:extLst>
            </p:cNvPr>
            <p:cNvSpPr/>
            <p:nvPr/>
          </p:nvSpPr>
          <p:spPr>
            <a:xfrm>
              <a:off x="3500429" y="4429132"/>
              <a:ext cx="214315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B5550CA7-0FF5-4F10-A0D8-B2601F332CF3}"/>
                </a:ext>
              </a:extLst>
            </p:cNvPr>
            <p:cNvSpPr/>
            <p:nvPr/>
          </p:nvSpPr>
          <p:spPr>
            <a:xfrm>
              <a:off x="3500429" y="4786322"/>
              <a:ext cx="214315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79E32AE4-C820-4FF4-917A-C943812AA062}"/>
                </a:ext>
              </a:extLst>
            </p:cNvPr>
            <p:cNvSpPr/>
            <p:nvPr/>
          </p:nvSpPr>
          <p:spPr>
            <a:xfrm>
              <a:off x="3500429" y="5143512"/>
              <a:ext cx="214315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62EB0521-EEEA-4324-A3C8-A510067A0550}"/>
                </a:ext>
              </a:extLst>
            </p:cNvPr>
            <p:cNvSpPr/>
            <p:nvPr/>
          </p:nvSpPr>
          <p:spPr>
            <a:xfrm>
              <a:off x="3500429" y="5500702"/>
              <a:ext cx="214315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195F857E-ACF6-4A2F-8285-4E7F985BA44F}"/>
                </a:ext>
              </a:extLst>
            </p:cNvPr>
            <p:cNvSpPr/>
            <p:nvPr/>
          </p:nvSpPr>
          <p:spPr>
            <a:xfrm>
              <a:off x="3500429" y="5857892"/>
              <a:ext cx="214315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cxnSp>
          <p:nvCxnSpPr>
            <p:cNvPr id="465" name="Straight Arrow Connector 464">
              <a:extLst>
                <a:ext uri="{FF2B5EF4-FFF2-40B4-BE49-F238E27FC236}">
                  <a16:creationId xmlns:a16="http://schemas.microsoft.com/office/drawing/2014/main" id="{5E4D399E-50B4-46FE-AB72-61D8CD440C1F}"/>
                </a:ext>
              </a:extLst>
            </p:cNvPr>
            <p:cNvCxnSpPr>
              <a:stCxn id="279" idx="6"/>
              <a:endCxn id="293" idx="2"/>
            </p:cNvCxnSpPr>
            <p:nvPr/>
          </p:nvCxnSpPr>
          <p:spPr>
            <a:xfrm>
              <a:off x="2857488" y="2036753"/>
              <a:ext cx="642941" cy="3571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Arrow Connector 466">
              <a:extLst>
                <a:ext uri="{FF2B5EF4-FFF2-40B4-BE49-F238E27FC236}">
                  <a16:creationId xmlns:a16="http://schemas.microsoft.com/office/drawing/2014/main" id="{9E4B62A5-854F-46AE-9D48-43393A1CE660}"/>
                </a:ext>
              </a:extLst>
            </p:cNvPr>
            <p:cNvCxnSpPr>
              <a:stCxn id="279" idx="6"/>
              <a:endCxn id="291" idx="2"/>
            </p:cNvCxnSpPr>
            <p:nvPr/>
          </p:nvCxnSpPr>
          <p:spPr>
            <a:xfrm flipV="1">
              <a:off x="2857488" y="1679563"/>
              <a:ext cx="642941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Arrow Connector 468">
              <a:extLst>
                <a:ext uri="{FF2B5EF4-FFF2-40B4-BE49-F238E27FC236}">
                  <a16:creationId xmlns:a16="http://schemas.microsoft.com/office/drawing/2014/main" id="{E34F6826-4FC0-487D-81D8-1856407B1902}"/>
                </a:ext>
              </a:extLst>
            </p:cNvPr>
            <p:cNvCxnSpPr>
              <a:stCxn id="279" idx="6"/>
              <a:endCxn id="292" idx="2"/>
            </p:cNvCxnSpPr>
            <p:nvPr/>
          </p:nvCxnSpPr>
          <p:spPr>
            <a:xfrm>
              <a:off x="2857488" y="2036753"/>
              <a:ext cx="642941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Arrow Connector 470">
              <a:extLst>
                <a:ext uri="{FF2B5EF4-FFF2-40B4-BE49-F238E27FC236}">
                  <a16:creationId xmlns:a16="http://schemas.microsoft.com/office/drawing/2014/main" id="{741A3EDB-DB98-4D42-A657-BE4C8C06E930}"/>
                </a:ext>
              </a:extLst>
            </p:cNvPr>
            <p:cNvCxnSpPr>
              <a:stCxn id="281" idx="6"/>
              <a:endCxn id="294" idx="2"/>
            </p:cNvCxnSpPr>
            <p:nvPr/>
          </p:nvCxnSpPr>
          <p:spPr>
            <a:xfrm>
              <a:off x="2857488" y="2751133"/>
              <a:ext cx="642941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Arrow Connector 474">
              <a:extLst>
                <a:ext uri="{FF2B5EF4-FFF2-40B4-BE49-F238E27FC236}">
                  <a16:creationId xmlns:a16="http://schemas.microsoft.com/office/drawing/2014/main" id="{6436BD81-3247-4DBC-AA8F-BBB3FA105A6A}"/>
                </a:ext>
              </a:extLst>
            </p:cNvPr>
            <p:cNvCxnSpPr>
              <a:stCxn id="281" idx="6"/>
              <a:endCxn id="295" idx="2"/>
            </p:cNvCxnSpPr>
            <p:nvPr/>
          </p:nvCxnSpPr>
          <p:spPr>
            <a:xfrm>
              <a:off x="2857488" y="2751133"/>
              <a:ext cx="642941" cy="3571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Straight Arrow Connector 476">
              <a:extLst>
                <a:ext uri="{FF2B5EF4-FFF2-40B4-BE49-F238E27FC236}">
                  <a16:creationId xmlns:a16="http://schemas.microsoft.com/office/drawing/2014/main" id="{35B0D0C6-B018-4840-B6FB-579926229B26}"/>
                </a:ext>
              </a:extLst>
            </p:cNvPr>
            <p:cNvCxnSpPr>
              <a:stCxn id="281" idx="6"/>
              <a:endCxn id="296" idx="1"/>
            </p:cNvCxnSpPr>
            <p:nvPr/>
          </p:nvCxnSpPr>
          <p:spPr>
            <a:xfrm>
              <a:off x="2857488" y="2751133"/>
              <a:ext cx="674692" cy="63817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Arrow Connector 478">
              <a:extLst>
                <a:ext uri="{FF2B5EF4-FFF2-40B4-BE49-F238E27FC236}">
                  <a16:creationId xmlns:a16="http://schemas.microsoft.com/office/drawing/2014/main" id="{0393610D-6C26-45C0-B2B4-4AFAAAD25F42}"/>
                </a:ext>
              </a:extLst>
            </p:cNvPr>
            <p:cNvCxnSpPr>
              <a:stCxn id="284" idx="6"/>
              <a:endCxn id="297" idx="2"/>
            </p:cNvCxnSpPr>
            <p:nvPr/>
          </p:nvCxnSpPr>
          <p:spPr>
            <a:xfrm>
              <a:off x="2857488" y="3822703"/>
              <a:ext cx="642941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Arrow Connector 480">
              <a:extLst>
                <a:ext uri="{FF2B5EF4-FFF2-40B4-BE49-F238E27FC236}">
                  <a16:creationId xmlns:a16="http://schemas.microsoft.com/office/drawing/2014/main" id="{A36DD968-F07F-47D9-A9F0-76081C4A1447}"/>
                </a:ext>
              </a:extLst>
            </p:cNvPr>
            <p:cNvCxnSpPr>
              <a:stCxn id="284" idx="6"/>
              <a:endCxn id="298" idx="2"/>
            </p:cNvCxnSpPr>
            <p:nvPr/>
          </p:nvCxnSpPr>
          <p:spPr>
            <a:xfrm>
              <a:off x="2857488" y="3822703"/>
              <a:ext cx="642941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Arrow Connector 484">
              <a:extLst>
                <a:ext uri="{FF2B5EF4-FFF2-40B4-BE49-F238E27FC236}">
                  <a16:creationId xmlns:a16="http://schemas.microsoft.com/office/drawing/2014/main" id="{A37B8051-F24D-488C-A004-EFD17BD0291B}"/>
                </a:ext>
              </a:extLst>
            </p:cNvPr>
            <p:cNvCxnSpPr>
              <a:stCxn id="285" idx="6"/>
              <a:endCxn id="299" idx="2"/>
            </p:cNvCxnSpPr>
            <p:nvPr/>
          </p:nvCxnSpPr>
          <p:spPr>
            <a:xfrm>
              <a:off x="2857488" y="4179893"/>
              <a:ext cx="642941" cy="3571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Arrow Connector 487">
              <a:extLst>
                <a:ext uri="{FF2B5EF4-FFF2-40B4-BE49-F238E27FC236}">
                  <a16:creationId xmlns:a16="http://schemas.microsoft.com/office/drawing/2014/main" id="{B36A9AEE-B08A-4B2B-898C-B66466E7D0DE}"/>
                </a:ext>
              </a:extLst>
            </p:cNvPr>
            <p:cNvCxnSpPr>
              <a:stCxn id="287" idx="6"/>
              <a:endCxn id="300" idx="2"/>
            </p:cNvCxnSpPr>
            <p:nvPr/>
          </p:nvCxnSpPr>
          <p:spPr>
            <a:xfrm>
              <a:off x="2857488" y="4894273"/>
              <a:ext cx="642941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Straight Arrow Connector 490">
              <a:extLst>
                <a:ext uri="{FF2B5EF4-FFF2-40B4-BE49-F238E27FC236}">
                  <a16:creationId xmlns:a16="http://schemas.microsoft.com/office/drawing/2014/main" id="{3C14A572-EE41-4029-8671-6EE245561A63}"/>
                </a:ext>
              </a:extLst>
            </p:cNvPr>
            <p:cNvCxnSpPr>
              <a:stCxn id="288" idx="6"/>
              <a:endCxn id="301" idx="2"/>
            </p:cNvCxnSpPr>
            <p:nvPr/>
          </p:nvCxnSpPr>
          <p:spPr>
            <a:xfrm>
              <a:off x="2857488" y="5251462"/>
              <a:ext cx="642941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Arrow Connector 492">
              <a:extLst>
                <a:ext uri="{FF2B5EF4-FFF2-40B4-BE49-F238E27FC236}">
                  <a16:creationId xmlns:a16="http://schemas.microsoft.com/office/drawing/2014/main" id="{8500E758-1243-4106-B685-72C83BA78988}"/>
                </a:ext>
              </a:extLst>
            </p:cNvPr>
            <p:cNvCxnSpPr>
              <a:stCxn id="290" idx="6"/>
              <a:endCxn id="302" idx="2"/>
            </p:cNvCxnSpPr>
            <p:nvPr/>
          </p:nvCxnSpPr>
          <p:spPr>
            <a:xfrm flipV="1">
              <a:off x="2857488" y="5608653"/>
              <a:ext cx="642941" cy="3571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Straight Arrow Connector 494">
              <a:extLst>
                <a:ext uri="{FF2B5EF4-FFF2-40B4-BE49-F238E27FC236}">
                  <a16:creationId xmlns:a16="http://schemas.microsoft.com/office/drawing/2014/main" id="{77920DDF-7ADC-43C6-A456-CEB62BCBB996}"/>
                </a:ext>
              </a:extLst>
            </p:cNvPr>
            <p:cNvCxnSpPr>
              <a:stCxn id="290" idx="6"/>
              <a:endCxn id="303" idx="2"/>
            </p:cNvCxnSpPr>
            <p:nvPr/>
          </p:nvCxnSpPr>
          <p:spPr>
            <a:xfrm>
              <a:off x="2857488" y="5965842"/>
              <a:ext cx="642941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688">
            <a:extLst>
              <a:ext uri="{FF2B5EF4-FFF2-40B4-BE49-F238E27FC236}">
                <a16:creationId xmlns:a16="http://schemas.microsoft.com/office/drawing/2014/main" id="{D2C163B6-FC35-41C1-985F-43827C235560}"/>
              </a:ext>
            </a:extLst>
          </p:cNvPr>
          <p:cNvGrpSpPr>
            <a:grpSpLocks/>
          </p:cNvGrpSpPr>
          <p:nvPr/>
        </p:nvGrpSpPr>
        <p:grpSpPr bwMode="auto">
          <a:xfrm>
            <a:off x="4330838" y="2383956"/>
            <a:ext cx="442135" cy="2532226"/>
            <a:chOff x="3643306" y="1571612"/>
            <a:chExt cx="785818" cy="4500594"/>
          </a:xfrm>
        </p:grpSpPr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74550174-CD22-4DE8-B6D5-0C39CAD48A0A}"/>
                </a:ext>
              </a:extLst>
            </p:cNvPr>
            <p:cNvSpPr/>
            <p:nvPr/>
          </p:nvSpPr>
          <p:spPr>
            <a:xfrm>
              <a:off x="4214810" y="157161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0138092A-F3B2-4FF4-AD76-F0B46228E555}"/>
                </a:ext>
              </a:extLst>
            </p:cNvPr>
            <p:cNvSpPr/>
            <p:nvPr/>
          </p:nvSpPr>
          <p:spPr>
            <a:xfrm>
              <a:off x="4214810" y="192880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0BF751E8-E6B2-4D97-82E2-4095757D7FBB}"/>
                </a:ext>
              </a:extLst>
            </p:cNvPr>
            <p:cNvSpPr/>
            <p:nvPr/>
          </p:nvSpPr>
          <p:spPr>
            <a:xfrm>
              <a:off x="4214810" y="228599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CE16039E-C738-4711-97BE-D655B3C6074B}"/>
                </a:ext>
              </a:extLst>
            </p:cNvPr>
            <p:cNvSpPr/>
            <p:nvPr/>
          </p:nvSpPr>
          <p:spPr>
            <a:xfrm>
              <a:off x="4214810" y="264318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55F8A171-E285-4F7C-B8A7-BD94F596B38A}"/>
                </a:ext>
              </a:extLst>
            </p:cNvPr>
            <p:cNvSpPr/>
            <p:nvPr/>
          </p:nvSpPr>
          <p:spPr>
            <a:xfrm>
              <a:off x="4214810" y="300037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F4BC9805-2603-4B0D-9F2B-DC990EB19443}"/>
                </a:ext>
              </a:extLst>
            </p:cNvPr>
            <p:cNvSpPr/>
            <p:nvPr/>
          </p:nvSpPr>
          <p:spPr>
            <a:xfrm>
              <a:off x="4214810" y="335756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6776F2E6-9FB4-4490-8035-4D900D9A1DD1}"/>
                </a:ext>
              </a:extLst>
            </p:cNvPr>
            <p:cNvSpPr/>
            <p:nvPr/>
          </p:nvSpPr>
          <p:spPr>
            <a:xfrm>
              <a:off x="4214810" y="371475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6A906CE3-1948-4C40-8D3F-0DCFAB9C2806}"/>
                </a:ext>
              </a:extLst>
            </p:cNvPr>
            <p:cNvSpPr/>
            <p:nvPr/>
          </p:nvSpPr>
          <p:spPr>
            <a:xfrm>
              <a:off x="4214810" y="407194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D689F840-265C-4D32-8BA6-490FCF475355}"/>
                </a:ext>
              </a:extLst>
            </p:cNvPr>
            <p:cNvSpPr/>
            <p:nvPr/>
          </p:nvSpPr>
          <p:spPr>
            <a:xfrm>
              <a:off x="4214810" y="442913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D8536547-0FC8-4B9C-B97D-08CE39AC496D}"/>
                </a:ext>
              </a:extLst>
            </p:cNvPr>
            <p:cNvSpPr/>
            <p:nvPr/>
          </p:nvSpPr>
          <p:spPr>
            <a:xfrm>
              <a:off x="4214810" y="478632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6A9DB951-0436-4710-9307-C7824A624FBB}"/>
                </a:ext>
              </a:extLst>
            </p:cNvPr>
            <p:cNvSpPr/>
            <p:nvPr/>
          </p:nvSpPr>
          <p:spPr>
            <a:xfrm>
              <a:off x="4214810" y="514351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9F1DFE38-42F7-4EFA-8D3D-DB8F478447FF}"/>
                </a:ext>
              </a:extLst>
            </p:cNvPr>
            <p:cNvSpPr/>
            <p:nvPr/>
          </p:nvSpPr>
          <p:spPr>
            <a:xfrm>
              <a:off x="4214810" y="550070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4E6C4D8F-F89B-419F-848D-1D7055D921F0}"/>
                </a:ext>
              </a:extLst>
            </p:cNvPr>
            <p:cNvSpPr/>
            <p:nvPr/>
          </p:nvSpPr>
          <p:spPr>
            <a:xfrm>
              <a:off x="4214810" y="585789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cxnSp>
          <p:nvCxnSpPr>
            <p:cNvPr id="497" name="Straight Arrow Connector 496">
              <a:extLst>
                <a:ext uri="{FF2B5EF4-FFF2-40B4-BE49-F238E27FC236}">
                  <a16:creationId xmlns:a16="http://schemas.microsoft.com/office/drawing/2014/main" id="{9A23420E-276A-4C23-B0AF-08C9DE321E0A}"/>
                </a:ext>
              </a:extLst>
            </p:cNvPr>
            <p:cNvCxnSpPr>
              <a:stCxn id="291" idx="6"/>
              <a:endCxn id="304" idx="2"/>
            </p:cNvCxnSpPr>
            <p:nvPr/>
          </p:nvCxnSpPr>
          <p:spPr>
            <a:xfrm>
              <a:off x="3643306" y="1679563"/>
              <a:ext cx="57150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Arrow Connector 498">
              <a:extLst>
                <a:ext uri="{FF2B5EF4-FFF2-40B4-BE49-F238E27FC236}">
                  <a16:creationId xmlns:a16="http://schemas.microsoft.com/office/drawing/2014/main" id="{39CDDE89-AC72-451B-B60F-F2C0AEE1DD38}"/>
                </a:ext>
              </a:extLst>
            </p:cNvPr>
            <p:cNvCxnSpPr>
              <a:stCxn id="292" idx="6"/>
              <a:endCxn id="305" idx="2"/>
            </p:cNvCxnSpPr>
            <p:nvPr/>
          </p:nvCxnSpPr>
          <p:spPr>
            <a:xfrm>
              <a:off x="3643306" y="2036753"/>
              <a:ext cx="571504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Straight Arrow Connector 500">
              <a:extLst>
                <a:ext uri="{FF2B5EF4-FFF2-40B4-BE49-F238E27FC236}">
                  <a16:creationId xmlns:a16="http://schemas.microsoft.com/office/drawing/2014/main" id="{9EC95E7C-3B07-4270-9DC4-134BB3321DB0}"/>
                </a:ext>
              </a:extLst>
            </p:cNvPr>
            <p:cNvCxnSpPr>
              <a:stCxn id="293" idx="6"/>
              <a:endCxn id="306" idx="2"/>
            </p:cNvCxnSpPr>
            <p:nvPr/>
          </p:nvCxnSpPr>
          <p:spPr>
            <a:xfrm>
              <a:off x="3643306" y="2393943"/>
              <a:ext cx="57150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Straight Arrow Connector 502">
              <a:extLst>
                <a:ext uri="{FF2B5EF4-FFF2-40B4-BE49-F238E27FC236}">
                  <a16:creationId xmlns:a16="http://schemas.microsoft.com/office/drawing/2014/main" id="{08EA36CB-69D7-46C4-92A6-91AFA28F4474}"/>
                </a:ext>
              </a:extLst>
            </p:cNvPr>
            <p:cNvCxnSpPr>
              <a:stCxn id="294" idx="6"/>
              <a:endCxn id="308" idx="2"/>
            </p:cNvCxnSpPr>
            <p:nvPr/>
          </p:nvCxnSpPr>
          <p:spPr>
            <a:xfrm>
              <a:off x="3643306" y="2751133"/>
              <a:ext cx="571504" cy="3571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Straight Arrow Connector 504">
              <a:extLst>
                <a:ext uri="{FF2B5EF4-FFF2-40B4-BE49-F238E27FC236}">
                  <a16:creationId xmlns:a16="http://schemas.microsoft.com/office/drawing/2014/main" id="{CEC9071D-8AB7-4A31-9C4B-F837FD5D3385}"/>
                </a:ext>
              </a:extLst>
            </p:cNvPr>
            <p:cNvCxnSpPr>
              <a:stCxn id="294" idx="6"/>
              <a:endCxn id="307" idx="2"/>
            </p:cNvCxnSpPr>
            <p:nvPr/>
          </p:nvCxnSpPr>
          <p:spPr>
            <a:xfrm>
              <a:off x="3643306" y="2751133"/>
              <a:ext cx="571504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Straight Arrow Connector 506">
              <a:extLst>
                <a:ext uri="{FF2B5EF4-FFF2-40B4-BE49-F238E27FC236}">
                  <a16:creationId xmlns:a16="http://schemas.microsoft.com/office/drawing/2014/main" id="{F7685805-F48A-47E0-92D4-29A6209BA19F}"/>
                </a:ext>
              </a:extLst>
            </p:cNvPr>
            <p:cNvCxnSpPr>
              <a:stCxn id="296" idx="6"/>
              <a:endCxn id="309" idx="2"/>
            </p:cNvCxnSpPr>
            <p:nvPr/>
          </p:nvCxnSpPr>
          <p:spPr>
            <a:xfrm>
              <a:off x="3643306" y="3465513"/>
              <a:ext cx="571504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Arrow Connector 508">
              <a:extLst>
                <a:ext uri="{FF2B5EF4-FFF2-40B4-BE49-F238E27FC236}">
                  <a16:creationId xmlns:a16="http://schemas.microsoft.com/office/drawing/2014/main" id="{A61DB266-D51D-467E-940C-B1DA6B62B91F}"/>
                </a:ext>
              </a:extLst>
            </p:cNvPr>
            <p:cNvCxnSpPr>
              <a:stCxn id="296" idx="6"/>
              <a:endCxn id="310" idx="1"/>
            </p:cNvCxnSpPr>
            <p:nvPr/>
          </p:nvCxnSpPr>
          <p:spPr>
            <a:xfrm>
              <a:off x="3643306" y="3465513"/>
              <a:ext cx="603254" cy="2809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Straight Arrow Connector 510">
              <a:extLst>
                <a:ext uri="{FF2B5EF4-FFF2-40B4-BE49-F238E27FC236}">
                  <a16:creationId xmlns:a16="http://schemas.microsoft.com/office/drawing/2014/main" id="{79989C14-AAA8-4E4A-9285-C6E885ADAF95}"/>
                </a:ext>
              </a:extLst>
            </p:cNvPr>
            <p:cNvCxnSpPr>
              <a:stCxn id="296" idx="6"/>
              <a:endCxn id="311" idx="1"/>
            </p:cNvCxnSpPr>
            <p:nvPr/>
          </p:nvCxnSpPr>
          <p:spPr>
            <a:xfrm>
              <a:off x="3643306" y="3465513"/>
              <a:ext cx="603254" cy="63817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Straight Arrow Connector 512">
              <a:extLst>
                <a:ext uri="{FF2B5EF4-FFF2-40B4-BE49-F238E27FC236}">
                  <a16:creationId xmlns:a16="http://schemas.microsoft.com/office/drawing/2014/main" id="{F61913BC-5808-4CE6-A1E2-B0A9EEEE1612}"/>
                </a:ext>
              </a:extLst>
            </p:cNvPr>
            <p:cNvCxnSpPr>
              <a:stCxn id="299" idx="6"/>
              <a:endCxn id="312" idx="2"/>
            </p:cNvCxnSpPr>
            <p:nvPr/>
          </p:nvCxnSpPr>
          <p:spPr>
            <a:xfrm>
              <a:off x="3643306" y="4537082"/>
              <a:ext cx="57150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Straight Arrow Connector 514">
              <a:extLst>
                <a:ext uri="{FF2B5EF4-FFF2-40B4-BE49-F238E27FC236}">
                  <a16:creationId xmlns:a16="http://schemas.microsoft.com/office/drawing/2014/main" id="{F15AF500-2687-4A48-9D1D-7EF1C3935680}"/>
                </a:ext>
              </a:extLst>
            </p:cNvPr>
            <p:cNvCxnSpPr>
              <a:stCxn id="299" idx="6"/>
              <a:endCxn id="313" idx="2"/>
            </p:cNvCxnSpPr>
            <p:nvPr/>
          </p:nvCxnSpPr>
          <p:spPr>
            <a:xfrm>
              <a:off x="3643306" y="4537082"/>
              <a:ext cx="571504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Arrow Connector 516">
              <a:extLst>
                <a:ext uri="{FF2B5EF4-FFF2-40B4-BE49-F238E27FC236}">
                  <a16:creationId xmlns:a16="http://schemas.microsoft.com/office/drawing/2014/main" id="{C8FE8BA3-EB4C-4AFB-A12C-85B51F2729CA}"/>
                </a:ext>
              </a:extLst>
            </p:cNvPr>
            <p:cNvCxnSpPr>
              <a:stCxn id="301" idx="6"/>
              <a:endCxn id="314" idx="2"/>
            </p:cNvCxnSpPr>
            <p:nvPr/>
          </p:nvCxnSpPr>
          <p:spPr>
            <a:xfrm>
              <a:off x="3643306" y="5251462"/>
              <a:ext cx="57150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Arrow Connector 518">
              <a:extLst>
                <a:ext uri="{FF2B5EF4-FFF2-40B4-BE49-F238E27FC236}">
                  <a16:creationId xmlns:a16="http://schemas.microsoft.com/office/drawing/2014/main" id="{CF712173-0565-4CE0-8F4B-91A3E9B8C76B}"/>
                </a:ext>
              </a:extLst>
            </p:cNvPr>
            <p:cNvCxnSpPr>
              <a:stCxn id="302" idx="6"/>
              <a:endCxn id="315" idx="2"/>
            </p:cNvCxnSpPr>
            <p:nvPr/>
          </p:nvCxnSpPr>
          <p:spPr>
            <a:xfrm>
              <a:off x="3643306" y="5608653"/>
              <a:ext cx="571504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Straight Arrow Connector 520">
              <a:extLst>
                <a:ext uri="{FF2B5EF4-FFF2-40B4-BE49-F238E27FC236}">
                  <a16:creationId xmlns:a16="http://schemas.microsoft.com/office/drawing/2014/main" id="{A62BF91D-85F1-463C-BB51-60C0FAF2027A}"/>
                </a:ext>
              </a:extLst>
            </p:cNvPr>
            <p:cNvCxnSpPr>
              <a:stCxn id="303" idx="6"/>
              <a:endCxn id="316" idx="2"/>
            </p:cNvCxnSpPr>
            <p:nvPr/>
          </p:nvCxnSpPr>
          <p:spPr>
            <a:xfrm>
              <a:off x="3643306" y="5965842"/>
              <a:ext cx="57150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689">
            <a:extLst>
              <a:ext uri="{FF2B5EF4-FFF2-40B4-BE49-F238E27FC236}">
                <a16:creationId xmlns:a16="http://schemas.microsoft.com/office/drawing/2014/main" id="{CBE73669-9D3A-4415-B766-A5D7B9B63B3E}"/>
              </a:ext>
            </a:extLst>
          </p:cNvPr>
          <p:cNvGrpSpPr>
            <a:grpSpLocks/>
          </p:cNvGrpSpPr>
          <p:nvPr/>
        </p:nvGrpSpPr>
        <p:grpSpPr bwMode="auto">
          <a:xfrm>
            <a:off x="4732779" y="2383956"/>
            <a:ext cx="442135" cy="2532226"/>
            <a:chOff x="4357686" y="1571612"/>
            <a:chExt cx="785818" cy="4500594"/>
          </a:xfrm>
        </p:grpSpPr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85EED7B0-39FC-4B95-B388-3C38CDFD1AC5}"/>
                </a:ext>
              </a:extLst>
            </p:cNvPr>
            <p:cNvSpPr/>
            <p:nvPr/>
          </p:nvSpPr>
          <p:spPr>
            <a:xfrm>
              <a:off x="4929190" y="157161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390CDCF0-E433-4694-84A1-54E66E2AD0FE}"/>
                </a:ext>
              </a:extLst>
            </p:cNvPr>
            <p:cNvSpPr/>
            <p:nvPr/>
          </p:nvSpPr>
          <p:spPr>
            <a:xfrm>
              <a:off x="4929190" y="192880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A9732989-E74F-492B-8736-55AC6438F1F9}"/>
                </a:ext>
              </a:extLst>
            </p:cNvPr>
            <p:cNvSpPr/>
            <p:nvPr/>
          </p:nvSpPr>
          <p:spPr>
            <a:xfrm>
              <a:off x="4929190" y="228599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C1F9963F-F8EC-4F0E-AAC4-72F05DEE9010}"/>
                </a:ext>
              </a:extLst>
            </p:cNvPr>
            <p:cNvSpPr/>
            <p:nvPr/>
          </p:nvSpPr>
          <p:spPr>
            <a:xfrm>
              <a:off x="4929190" y="264318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6A89B578-1626-4214-9D9D-4FBC64646851}"/>
                </a:ext>
              </a:extLst>
            </p:cNvPr>
            <p:cNvSpPr/>
            <p:nvPr/>
          </p:nvSpPr>
          <p:spPr>
            <a:xfrm>
              <a:off x="4929190" y="300037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60919CDA-1134-4BB7-AFA9-A2D2DCDD1810}"/>
                </a:ext>
              </a:extLst>
            </p:cNvPr>
            <p:cNvSpPr/>
            <p:nvPr/>
          </p:nvSpPr>
          <p:spPr>
            <a:xfrm>
              <a:off x="4929190" y="335756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01200647-B17B-419B-9253-089B8C90B2B1}"/>
                </a:ext>
              </a:extLst>
            </p:cNvPr>
            <p:cNvSpPr/>
            <p:nvPr/>
          </p:nvSpPr>
          <p:spPr>
            <a:xfrm>
              <a:off x="4929190" y="371475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9031EFDA-C6AD-4A97-9D75-D12A146D0C85}"/>
                </a:ext>
              </a:extLst>
            </p:cNvPr>
            <p:cNvSpPr/>
            <p:nvPr/>
          </p:nvSpPr>
          <p:spPr>
            <a:xfrm>
              <a:off x="4929190" y="407194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5558091C-7327-46A7-8566-7CBB836E5BB7}"/>
                </a:ext>
              </a:extLst>
            </p:cNvPr>
            <p:cNvSpPr/>
            <p:nvPr/>
          </p:nvSpPr>
          <p:spPr>
            <a:xfrm>
              <a:off x="4929190" y="442913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06B340EC-6F9B-493A-A7ED-3C687698FEA8}"/>
                </a:ext>
              </a:extLst>
            </p:cNvPr>
            <p:cNvSpPr/>
            <p:nvPr/>
          </p:nvSpPr>
          <p:spPr>
            <a:xfrm>
              <a:off x="4929190" y="478632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447437F4-518A-4751-BCEF-A1C2E34CEDBC}"/>
                </a:ext>
              </a:extLst>
            </p:cNvPr>
            <p:cNvSpPr/>
            <p:nvPr/>
          </p:nvSpPr>
          <p:spPr>
            <a:xfrm>
              <a:off x="4929190" y="514351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70FC4531-CB2C-4589-9018-18162DC2ADFF}"/>
                </a:ext>
              </a:extLst>
            </p:cNvPr>
            <p:cNvSpPr/>
            <p:nvPr/>
          </p:nvSpPr>
          <p:spPr>
            <a:xfrm>
              <a:off x="4929190" y="550070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2757913A-6BC2-41B6-9BC6-B14457A6D996}"/>
                </a:ext>
              </a:extLst>
            </p:cNvPr>
            <p:cNvSpPr/>
            <p:nvPr/>
          </p:nvSpPr>
          <p:spPr>
            <a:xfrm>
              <a:off x="4929190" y="585789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cxnSp>
          <p:nvCxnSpPr>
            <p:cNvPr id="523" name="Straight Arrow Connector 522">
              <a:extLst>
                <a:ext uri="{FF2B5EF4-FFF2-40B4-BE49-F238E27FC236}">
                  <a16:creationId xmlns:a16="http://schemas.microsoft.com/office/drawing/2014/main" id="{6A2C3AE7-F61A-4ED8-A66A-3BEEC60599DD}"/>
                </a:ext>
              </a:extLst>
            </p:cNvPr>
            <p:cNvCxnSpPr>
              <a:stCxn id="305" idx="6"/>
              <a:endCxn id="317" idx="3"/>
            </p:cNvCxnSpPr>
            <p:nvPr/>
          </p:nvCxnSpPr>
          <p:spPr>
            <a:xfrm flipV="1">
              <a:off x="4357686" y="1754176"/>
              <a:ext cx="603254" cy="28257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Arrow Connector 524">
              <a:extLst>
                <a:ext uri="{FF2B5EF4-FFF2-40B4-BE49-F238E27FC236}">
                  <a16:creationId xmlns:a16="http://schemas.microsoft.com/office/drawing/2014/main" id="{0CBE721B-A26D-4ABC-BD85-A100F207931E}"/>
                </a:ext>
              </a:extLst>
            </p:cNvPr>
            <p:cNvCxnSpPr>
              <a:stCxn id="305" idx="6"/>
              <a:endCxn id="318" idx="2"/>
            </p:cNvCxnSpPr>
            <p:nvPr/>
          </p:nvCxnSpPr>
          <p:spPr>
            <a:xfrm>
              <a:off x="4357686" y="2036753"/>
              <a:ext cx="571504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Arrow Connector 527">
              <a:extLst>
                <a:ext uri="{FF2B5EF4-FFF2-40B4-BE49-F238E27FC236}">
                  <a16:creationId xmlns:a16="http://schemas.microsoft.com/office/drawing/2014/main" id="{965A47EA-3679-4380-B481-937FDA4AC4B4}"/>
                </a:ext>
              </a:extLst>
            </p:cNvPr>
            <p:cNvCxnSpPr>
              <a:stCxn id="306" idx="6"/>
              <a:endCxn id="319" idx="2"/>
            </p:cNvCxnSpPr>
            <p:nvPr/>
          </p:nvCxnSpPr>
          <p:spPr>
            <a:xfrm>
              <a:off x="4357686" y="2393943"/>
              <a:ext cx="57150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Arrow Connector 529">
              <a:extLst>
                <a:ext uri="{FF2B5EF4-FFF2-40B4-BE49-F238E27FC236}">
                  <a16:creationId xmlns:a16="http://schemas.microsoft.com/office/drawing/2014/main" id="{11B28440-A542-43E5-849D-08211FBE4E83}"/>
                </a:ext>
              </a:extLst>
            </p:cNvPr>
            <p:cNvCxnSpPr>
              <a:stCxn id="307" idx="6"/>
              <a:endCxn id="320" idx="2"/>
            </p:cNvCxnSpPr>
            <p:nvPr/>
          </p:nvCxnSpPr>
          <p:spPr>
            <a:xfrm>
              <a:off x="4357686" y="2751133"/>
              <a:ext cx="571504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Arrow Connector 531">
              <a:extLst>
                <a:ext uri="{FF2B5EF4-FFF2-40B4-BE49-F238E27FC236}">
                  <a16:creationId xmlns:a16="http://schemas.microsoft.com/office/drawing/2014/main" id="{BC787998-2F1B-43E9-920B-D59F729C7A76}"/>
                </a:ext>
              </a:extLst>
            </p:cNvPr>
            <p:cNvCxnSpPr>
              <a:stCxn id="307" idx="6"/>
              <a:endCxn id="321" idx="2"/>
            </p:cNvCxnSpPr>
            <p:nvPr/>
          </p:nvCxnSpPr>
          <p:spPr>
            <a:xfrm>
              <a:off x="4357686" y="2751133"/>
              <a:ext cx="571504" cy="3571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Arrow Connector 533">
              <a:extLst>
                <a:ext uri="{FF2B5EF4-FFF2-40B4-BE49-F238E27FC236}">
                  <a16:creationId xmlns:a16="http://schemas.microsoft.com/office/drawing/2014/main" id="{483AEC60-CAA1-4EA0-B995-040F68B11655}"/>
                </a:ext>
              </a:extLst>
            </p:cNvPr>
            <p:cNvCxnSpPr>
              <a:stCxn id="309" idx="6"/>
              <a:endCxn id="322" idx="2"/>
            </p:cNvCxnSpPr>
            <p:nvPr/>
          </p:nvCxnSpPr>
          <p:spPr>
            <a:xfrm>
              <a:off x="4357686" y="3465513"/>
              <a:ext cx="571504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Arrow Connector 535">
              <a:extLst>
                <a:ext uri="{FF2B5EF4-FFF2-40B4-BE49-F238E27FC236}">
                  <a16:creationId xmlns:a16="http://schemas.microsoft.com/office/drawing/2014/main" id="{A3627EA9-6DA0-4D43-8E93-67D3796934D8}"/>
                </a:ext>
              </a:extLst>
            </p:cNvPr>
            <p:cNvCxnSpPr>
              <a:stCxn id="310" idx="6"/>
              <a:endCxn id="323" idx="2"/>
            </p:cNvCxnSpPr>
            <p:nvPr/>
          </p:nvCxnSpPr>
          <p:spPr>
            <a:xfrm>
              <a:off x="4357686" y="3822703"/>
              <a:ext cx="57150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Straight Arrow Connector 537">
              <a:extLst>
                <a:ext uri="{FF2B5EF4-FFF2-40B4-BE49-F238E27FC236}">
                  <a16:creationId xmlns:a16="http://schemas.microsoft.com/office/drawing/2014/main" id="{71C220BC-5B96-454B-AB57-509B38B8C25F}"/>
                </a:ext>
              </a:extLst>
            </p:cNvPr>
            <p:cNvCxnSpPr>
              <a:stCxn id="311" idx="6"/>
              <a:endCxn id="325" idx="2"/>
            </p:cNvCxnSpPr>
            <p:nvPr/>
          </p:nvCxnSpPr>
          <p:spPr>
            <a:xfrm>
              <a:off x="4357686" y="4179893"/>
              <a:ext cx="571504" cy="3571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Arrow Connector 539">
              <a:extLst>
                <a:ext uri="{FF2B5EF4-FFF2-40B4-BE49-F238E27FC236}">
                  <a16:creationId xmlns:a16="http://schemas.microsoft.com/office/drawing/2014/main" id="{21A73A2B-78BC-4C96-B1FB-F42BEE924805}"/>
                </a:ext>
              </a:extLst>
            </p:cNvPr>
            <p:cNvCxnSpPr>
              <a:stCxn id="311" idx="6"/>
              <a:endCxn id="326" idx="2"/>
            </p:cNvCxnSpPr>
            <p:nvPr/>
          </p:nvCxnSpPr>
          <p:spPr>
            <a:xfrm>
              <a:off x="4357686" y="4179893"/>
              <a:ext cx="571504" cy="7143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Arrow Connector 541">
              <a:extLst>
                <a:ext uri="{FF2B5EF4-FFF2-40B4-BE49-F238E27FC236}">
                  <a16:creationId xmlns:a16="http://schemas.microsoft.com/office/drawing/2014/main" id="{6DBD016D-F2F9-45F5-A122-A9FBEB9179B3}"/>
                </a:ext>
              </a:extLst>
            </p:cNvPr>
            <p:cNvCxnSpPr>
              <a:stCxn id="310" idx="6"/>
              <a:endCxn id="324" idx="2"/>
            </p:cNvCxnSpPr>
            <p:nvPr/>
          </p:nvCxnSpPr>
          <p:spPr>
            <a:xfrm>
              <a:off x="4357686" y="3822703"/>
              <a:ext cx="571504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Straight Arrow Connector 543">
              <a:extLst>
                <a:ext uri="{FF2B5EF4-FFF2-40B4-BE49-F238E27FC236}">
                  <a16:creationId xmlns:a16="http://schemas.microsoft.com/office/drawing/2014/main" id="{07306AF4-FC63-406C-AA35-18CE0E90A9F3}"/>
                </a:ext>
              </a:extLst>
            </p:cNvPr>
            <p:cNvCxnSpPr>
              <a:stCxn id="314" idx="6"/>
              <a:endCxn id="327" idx="2"/>
            </p:cNvCxnSpPr>
            <p:nvPr/>
          </p:nvCxnSpPr>
          <p:spPr>
            <a:xfrm>
              <a:off x="4357686" y="5251462"/>
              <a:ext cx="57150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Arrow Connector 545">
              <a:extLst>
                <a:ext uri="{FF2B5EF4-FFF2-40B4-BE49-F238E27FC236}">
                  <a16:creationId xmlns:a16="http://schemas.microsoft.com/office/drawing/2014/main" id="{FDD6C7C6-AA94-4350-B1B5-88152832AE45}"/>
                </a:ext>
              </a:extLst>
            </p:cNvPr>
            <p:cNvCxnSpPr>
              <a:stCxn id="314" idx="6"/>
              <a:endCxn id="328" idx="2"/>
            </p:cNvCxnSpPr>
            <p:nvPr/>
          </p:nvCxnSpPr>
          <p:spPr>
            <a:xfrm>
              <a:off x="4357686" y="5251462"/>
              <a:ext cx="571504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Straight Arrow Connector 548">
              <a:extLst>
                <a:ext uri="{FF2B5EF4-FFF2-40B4-BE49-F238E27FC236}">
                  <a16:creationId xmlns:a16="http://schemas.microsoft.com/office/drawing/2014/main" id="{F07D4E4F-8E28-4654-B457-10DF7B87DB12}"/>
                </a:ext>
              </a:extLst>
            </p:cNvPr>
            <p:cNvCxnSpPr>
              <a:stCxn id="316" idx="6"/>
              <a:endCxn id="329" idx="2"/>
            </p:cNvCxnSpPr>
            <p:nvPr/>
          </p:nvCxnSpPr>
          <p:spPr>
            <a:xfrm>
              <a:off x="4357686" y="5965842"/>
              <a:ext cx="57150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690">
            <a:extLst>
              <a:ext uri="{FF2B5EF4-FFF2-40B4-BE49-F238E27FC236}">
                <a16:creationId xmlns:a16="http://schemas.microsoft.com/office/drawing/2014/main" id="{AA17A40B-046A-419D-B74A-5BEA987BF148}"/>
              </a:ext>
            </a:extLst>
          </p:cNvPr>
          <p:cNvGrpSpPr>
            <a:grpSpLocks/>
          </p:cNvGrpSpPr>
          <p:nvPr/>
        </p:nvGrpSpPr>
        <p:grpSpPr bwMode="auto">
          <a:xfrm>
            <a:off x="5134718" y="2383956"/>
            <a:ext cx="482329" cy="2532226"/>
            <a:chOff x="5072066" y="1571612"/>
            <a:chExt cx="857256" cy="4500594"/>
          </a:xfrm>
        </p:grpSpPr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89D6C421-7FD0-4BD0-898F-7586D2423EF2}"/>
                </a:ext>
              </a:extLst>
            </p:cNvPr>
            <p:cNvSpPr/>
            <p:nvPr/>
          </p:nvSpPr>
          <p:spPr>
            <a:xfrm>
              <a:off x="5715009" y="1571612"/>
              <a:ext cx="214313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4CC6B517-DBA2-4795-9B50-511F4B95A9D7}"/>
                </a:ext>
              </a:extLst>
            </p:cNvPr>
            <p:cNvSpPr/>
            <p:nvPr/>
          </p:nvSpPr>
          <p:spPr>
            <a:xfrm>
              <a:off x="5715009" y="1928802"/>
              <a:ext cx="214313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7FDBAAC1-BE05-4584-952C-B432062DE278}"/>
                </a:ext>
              </a:extLst>
            </p:cNvPr>
            <p:cNvSpPr/>
            <p:nvPr/>
          </p:nvSpPr>
          <p:spPr>
            <a:xfrm>
              <a:off x="5715009" y="2285992"/>
              <a:ext cx="214313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B71C0420-B126-4437-BF27-4F0E5C5DBEA0}"/>
                </a:ext>
              </a:extLst>
            </p:cNvPr>
            <p:cNvSpPr/>
            <p:nvPr/>
          </p:nvSpPr>
          <p:spPr>
            <a:xfrm>
              <a:off x="5715009" y="2643182"/>
              <a:ext cx="214313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16C4F1D7-3BA4-4504-B2B9-DF1899DADEF0}"/>
                </a:ext>
              </a:extLst>
            </p:cNvPr>
            <p:cNvSpPr/>
            <p:nvPr/>
          </p:nvSpPr>
          <p:spPr>
            <a:xfrm>
              <a:off x="5715009" y="3000372"/>
              <a:ext cx="214313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BBD6980B-877C-4D51-AA3F-16C587C0EDC6}"/>
                </a:ext>
              </a:extLst>
            </p:cNvPr>
            <p:cNvSpPr/>
            <p:nvPr/>
          </p:nvSpPr>
          <p:spPr>
            <a:xfrm>
              <a:off x="5715009" y="3357562"/>
              <a:ext cx="214313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2D0E4094-613D-4181-A3B0-5F404797BD72}"/>
                </a:ext>
              </a:extLst>
            </p:cNvPr>
            <p:cNvSpPr/>
            <p:nvPr/>
          </p:nvSpPr>
          <p:spPr>
            <a:xfrm>
              <a:off x="5715009" y="3714752"/>
              <a:ext cx="214313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58D98C7F-61FE-4247-9797-527403A83870}"/>
                </a:ext>
              </a:extLst>
            </p:cNvPr>
            <p:cNvSpPr/>
            <p:nvPr/>
          </p:nvSpPr>
          <p:spPr>
            <a:xfrm>
              <a:off x="5715009" y="4071942"/>
              <a:ext cx="214313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D9B8A1B0-0D35-49FB-96A7-7FFE1521E6F3}"/>
                </a:ext>
              </a:extLst>
            </p:cNvPr>
            <p:cNvSpPr/>
            <p:nvPr/>
          </p:nvSpPr>
          <p:spPr>
            <a:xfrm>
              <a:off x="5715009" y="4429132"/>
              <a:ext cx="214313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10E26FF5-C6A5-42AA-85F2-EA4B6A9E2C5E}"/>
                </a:ext>
              </a:extLst>
            </p:cNvPr>
            <p:cNvSpPr/>
            <p:nvPr/>
          </p:nvSpPr>
          <p:spPr>
            <a:xfrm>
              <a:off x="5715009" y="4786322"/>
              <a:ext cx="214313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B8011833-A431-4693-951E-72DC17630CDC}"/>
                </a:ext>
              </a:extLst>
            </p:cNvPr>
            <p:cNvSpPr/>
            <p:nvPr/>
          </p:nvSpPr>
          <p:spPr>
            <a:xfrm>
              <a:off x="5715009" y="5143512"/>
              <a:ext cx="214313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021E0194-47B3-479F-8AB1-C22632C80751}"/>
                </a:ext>
              </a:extLst>
            </p:cNvPr>
            <p:cNvSpPr/>
            <p:nvPr/>
          </p:nvSpPr>
          <p:spPr>
            <a:xfrm>
              <a:off x="5715009" y="5500702"/>
              <a:ext cx="214313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D3D2AE66-27A0-43D6-B759-E40A6EDD121C}"/>
                </a:ext>
              </a:extLst>
            </p:cNvPr>
            <p:cNvSpPr/>
            <p:nvPr/>
          </p:nvSpPr>
          <p:spPr>
            <a:xfrm>
              <a:off x="5715009" y="5857892"/>
              <a:ext cx="214313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cxnSp>
          <p:nvCxnSpPr>
            <p:cNvPr id="551" name="Straight Arrow Connector 550">
              <a:extLst>
                <a:ext uri="{FF2B5EF4-FFF2-40B4-BE49-F238E27FC236}">
                  <a16:creationId xmlns:a16="http://schemas.microsoft.com/office/drawing/2014/main" id="{2E5D1822-AE7F-4C26-BC00-EF62F34D275B}"/>
                </a:ext>
              </a:extLst>
            </p:cNvPr>
            <p:cNvCxnSpPr>
              <a:stCxn id="317" idx="6"/>
              <a:endCxn id="330" idx="2"/>
            </p:cNvCxnSpPr>
            <p:nvPr/>
          </p:nvCxnSpPr>
          <p:spPr>
            <a:xfrm>
              <a:off x="5072066" y="1679563"/>
              <a:ext cx="64294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Straight Arrow Connector 552">
              <a:extLst>
                <a:ext uri="{FF2B5EF4-FFF2-40B4-BE49-F238E27FC236}">
                  <a16:creationId xmlns:a16="http://schemas.microsoft.com/office/drawing/2014/main" id="{C1A74867-5C26-44DB-982C-65FAE7DD3A99}"/>
                </a:ext>
              </a:extLst>
            </p:cNvPr>
            <p:cNvCxnSpPr>
              <a:stCxn id="317" idx="6"/>
              <a:endCxn id="331" idx="2"/>
            </p:cNvCxnSpPr>
            <p:nvPr/>
          </p:nvCxnSpPr>
          <p:spPr>
            <a:xfrm>
              <a:off x="5072066" y="1679563"/>
              <a:ext cx="642943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Straight Arrow Connector 554">
              <a:extLst>
                <a:ext uri="{FF2B5EF4-FFF2-40B4-BE49-F238E27FC236}">
                  <a16:creationId xmlns:a16="http://schemas.microsoft.com/office/drawing/2014/main" id="{3B47CB43-1CE4-4428-A9F7-AA2AC49537F3}"/>
                </a:ext>
              </a:extLst>
            </p:cNvPr>
            <p:cNvCxnSpPr>
              <a:stCxn id="319" idx="6"/>
              <a:endCxn id="332" idx="2"/>
            </p:cNvCxnSpPr>
            <p:nvPr/>
          </p:nvCxnSpPr>
          <p:spPr>
            <a:xfrm>
              <a:off x="5072066" y="2393943"/>
              <a:ext cx="64294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Straight Arrow Connector 556">
              <a:extLst>
                <a:ext uri="{FF2B5EF4-FFF2-40B4-BE49-F238E27FC236}">
                  <a16:creationId xmlns:a16="http://schemas.microsoft.com/office/drawing/2014/main" id="{36A3F560-0238-4D28-A4A7-0AF8FE3F8B84}"/>
                </a:ext>
              </a:extLst>
            </p:cNvPr>
            <p:cNvCxnSpPr>
              <a:stCxn id="320" idx="6"/>
              <a:endCxn id="333" idx="2"/>
            </p:cNvCxnSpPr>
            <p:nvPr/>
          </p:nvCxnSpPr>
          <p:spPr>
            <a:xfrm>
              <a:off x="5072066" y="2751133"/>
              <a:ext cx="642943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Straight Arrow Connector 558">
              <a:extLst>
                <a:ext uri="{FF2B5EF4-FFF2-40B4-BE49-F238E27FC236}">
                  <a16:creationId xmlns:a16="http://schemas.microsoft.com/office/drawing/2014/main" id="{065AB5E5-9F1A-478D-B5C8-B4BB5DE4562D}"/>
                </a:ext>
              </a:extLst>
            </p:cNvPr>
            <p:cNvCxnSpPr>
              <a:stCxn id="320" idx="6"/>
              <a:endCxn id="334" idx="2"/>
            </p:cNvCxnSpPr>
            <p:nvPr/>
          </p:nvCxnSpPr>
          <p:spPr>
            <a:xfrm>
              <a:off x="5072066" y="2751133"/>
              <a:ext cx="642943" cy="3571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Straight Arrow Connector 560">
              <a:extLst>
                <a:ext uri="{FF2B5EF4-FFF2-40B4-BE49-F238E27FC236}">
                  <a16:creationId xmlns:a16="http://schemas.microsoft.com/office/drawing/2014/main" id="{19BDCF15-775B-4F62-B32D-13A68C3BC16B}"/>
                </a:ext>
              </a:extLst>
            </p:cNvPr>
            <p:cNvCxnSpPr>
              <a:stCxn id="322" idx="6"/>
              <a:endCxn id="335" idx="2"/>
            </p:cNvCxnSpPr>
            <p:nvPr/>
          </p:nvCxnSpPr>
          <p:spPr>
            <a:xfrm>
              <a:off x="5072066" y="3465513"/>
              <a:ext cx="642943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Arrow Connector 562">
              <a:extLst>
                <a:ext uri="{FF2B5EF4-FFF2-40B4-BE49-F238E27FC236}">
                  <a16:creationId xmlns:a16="http://schemas.microsoft.com/office/drawing/2014/main" id="{09DE9938-3DEF-433F-B98E-F3538BBF3D5B}"/>
                </a:ext>
              </a:extLst>
            </p:cNvPr>
            <p:cNvCxnSpPr>
              <a:stCxn id="323" idx="6"/>
              <a:endCxn id="336" idx="2"/>
            </p:cNvCxnSpPr>
            <p:nvPr/>
          </p:nvCxnSpPr>
          <p:spPr>
            <a:xfrm>
              <a:off x="5072066" y="3822703"/>
              <a:ext cx="64294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Straight Arrow Connector 564">
              <a:extLst>
                <a:ext uri="{FF2B5EF4-FFF2-40B4-BE49-F238E27FC236}">
                  <a16:creationId xmlns:a16="http://schemas.microsoft.com/office/drawing/2014/main" id="{5A36E3AA-4331-495D-9330-7DE5D9013345}"/>
                </a:ext>
              </a:extLst>
            </p:cNvPr>
            <p:cNvCxnSpPr>
              <a:stCxn id="324" idx="6"/>
              <a:endCxn id="337" idx="2"/>
            </p:cNvCxnSpPr>
            <p:nvPr/>
          </p:nvCxnSpPr>
          <p:spPr>
            <a:xfrm>
              <a:off x="5072066" y="4179893"/>
              <a:ext cx="642943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Straight Arrow Connector 566">
              <a:extLst>
                <a:ext uri="{FF2B5EF4-FFF2-40B4-BE49-F238E27FC236}">
                  <a16:creationId xmlns:a16="http://schemas.microsoft.com/office/drawing/2014/main" id="{AC46BA1F-DB3B-48CE-9C1A-24260E3C8585}"/>
                </a:ext>
              </a:extLst>
            </p:cNvPr>
            <p:cNvCxnSpPr>
              <a:stCxn id="324" idx="6"/>
              <a:endCxn id="338" idx="2"/>
            </p:cNvCxnSpPr>
            <p:nvPr/>
          </p:nvCxnSpPr>
          <p:spPr>
            <a:xfrm>
              <a:off x="5072066" y="4179893"/>
              <a:ext cx="642943" cy="3571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Straight Arrow Connector 568">
              <a:extLst>
                <a:ext uri="{FF2B5EF4-FFF2-40B4-BE49-F238E27FC236}">
                  <a16:creationId xmlns:a16="http://schemas.microsoft.com/office/drawing/2014/main" id="{0BF0BE63-D791-4325-B3FC-2AF672727881}"/>
                </a:ext>
              </a:extLst>
            </p:cNvPr>
            <p:cNvCxnSpPr>
              <a:stCxn id="326" idx="6"/>
              <a:endCxn id="339" idx="2"/>
            </p:cNvCxnSpPr>
            <p:nvPr/>
          </p:nvCxnSpPr>
          <p:spPr>
            <a:xfrm>
              <a:off x="5072066" y="4894273"/>
              <a:ext cx="642943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Straight Arrow Connector 570">
              <a:extLst>
                <a:ext uri="{FF2B5EF4-FFF2-40B4-BE49-F238E27FC236}">
                  <a16:creationId xmlns:a16="http://schemas.microsoft.com/office/drawing/2014/main" id="{60A20ACB-33C5-4BE4-9A3E-600366F69404}"/>
                </a:ext>
              </a:extLst>
            </p:cNvPr>
            <p:cNvCxnSpPr>
              <a:stCxn id="326" idx="6"/>
              <a:endCxn id="340" idx="2"/>
            </p:cNvCxnSpPr>
            <p:nvPr/>
          </p:nvCxnSpPr>
          <p:spPr>
            <a:xfrm>
              <a:off x="5072066" y="4894273"/>
              <a:ext cx="642943" cy="3571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Straight Arrow Connector 572">
              <a:extLst>
                <a:ext uri="{FF2B5EF4-FFF2-40B4-BE49-F238E27FC236}">
                  <a16:creationId xmlns:a16="http://schemas.microsoft.com/office/drawing/2014/main" id="{70BDE73C-C66C-453D-89D9-D46176DBC2C0}"/>
                </a:ext>
              </a:extLst>
            </p:cNvPr>
            <p:cNvCxnSpPr>
              <a:stCxn id="328" idx="6"/>
              <a:endCxn id="341" idx="2"/>
            </p:cNvCxnSpPr>
            <p:nvPr/>
          </p:nvCxnSpPr>
          <p:spPr>
            <a:xfrm>
              <a:off x="5072066" y="5608653"/>
              <a:ext cx="642943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Straight Arrow Connector 574">
              <a:extLst>
                <a:ext uri="{FF2B5EF4-FFF2-40B4-BE49-F238E27FC236}">
                  <a16:creationId xmlns:a16="http://schemas.microsoft.com/office/drawing/2014/main" id="{A0E7DD7A-DD34-4BA2-9E75-7D36E39262E6}"/>
                </a:ext>
              </a:extLst>
            </p:cNvPr>
            <p:cNvCxnSpPr>
              <a:stCxn id="328" idx="6"/>
              <a:endCxn id="342" idx="2"/>
            </p:cNvCxnSpPr>
            <p:nvPr/>
          </p:nvCxnSpPr>
          <p:spPr>
            <a:xfrm>
              <a:off x="5072066" y="5608653"/>
              <a:ext cx="642943" cy="3571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691">
            <a:extLst>
              <a:ext uri="{FF2B5EF4-FFF2-40B4-BE49-F238E27FC236}">
                <a16:creationId xmlns:a16="http://schemas.microsoft.com/office/drawing/2014/main" id="{CAA68BB6-97EF-4DC4-AFFB-9E4115678C82}"/>
              </a:ext>
            </a:extLst>
          </p:cNvPr>
          <p:cNvGrpSpPr>
            <a:grpSpLocks/>
          </p:cNvGrpSpPr>
          <p:nvPr/>
        </p:nvGrpSpPr>
        <p:grpSpPr bwMode="auto">
          <a:xfrm>
            <a:off x="5558988" y="2383956"/>
            <a:ext cx="500193" cy="2532226"/>
            <a:chOff x="5826499" y="1571612"/>
            <a:chExt cx="888641" cy="4500594"/>
          </a:xfrm>
        </p:grpSpPr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032A38E3-F354-45BD-BAD1-7831DF78A261}"/>
                </a:ext>
              </a:extLst>
            </p:cNvPr>
            <p:cNvSpPr/>
            <p:nvPr/>
          </p:nvSpPr>
          <p:spPr>
            <a:xfrm>
              <a:off x="6500914" y="1571612"/>
              <a:ext cx="214226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2B109A1E-2464-449E-A54F-F67DECCAA239}"/>
                </a:ext>
              </a:extLst>
            </p:cNvPr>
            <p:cNvSpPr/>
            <p:nvPr/>
          </p:nvSpPr>
          <p:spPr>
            <a:xfrm>
              <a:off x="6500914" y="1928802"/>
              <a:ext cx="214226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3BDD4542-F207-4B94-9463-B9C6043DE460}"/>
                </a:ext>
              </a:extLst>
            </p:cNvPr>
            <p:cNvSpPr/>
            <p:nvPr/>
          </p:nvSpPr>
          <p:spPr>
            <a:xfrm>
              <a:off x="6500914" y="2285992"/>
              <a:ext cx="214226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359C4CF6-F933-4486-98A8-B7FB5DE6C1A1}"/>
                </a:ext>
              </a:extLst>
            </p:cNvPr>
            <p:cNvSpPr/>
            <p:nvPr/>
          </p:nvSpPr>
          <p:spPr>
            <a:xfrm>
              <a:off x="6500914" y="2643182"/>
              <a:ext cx="214226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90D96AD6-C714-4D25-9F8F-E20CEF0E423A}"/>
                </a:ext>
              </a:extLst>
            </p:cNvPr>
            <p:cNvSpPr/>
            <p:nvPr/>
          </p:nvSpPr>
          <p:spPr>
            <a:xfrm>
              <a:off x="6500914" y="3000372"/>
              <a:ext cx="214226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4A445719-CBC8-4787-BC08-DAB6F7BA8761}"/>
                </a:ext>
              </a:extLst>
            </p:cNvPr>
            <p:cNvSpPr/>
            <p:nvPr/>
          </p:nvSpPr>
          <p:spPr>
            <a:xfrm>
              <a:off x="6500914" y="3357562"/>
              <a:ext cx="214226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ECB78F08-7556-4096-BAEA-48C628B0E2A6}"/>
                </a:ext>
              </a:extLst>
            </p:cNvPr>
            <p:cNvSpPr/>
            <p:nvPr/>
          </p:nvSpPr>
          <p:spPr>
            <a:xfrm>
              <a:off x="6500914" y="3714752"/>
              <a:ext cx="214226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83D48733-2FD1-4B2F-B41D-718C739A41E8}"/>
                </a:ext>
              </a:extLst>
            </p:cNvPr>
            <p:cNvSpPr/>
            <p:nvPr/>
          </p:nvSpPr>
          <p:spPr>
            <a:xfrm>
              <a:off x="6500914" y="4071942"/>
              <a:ext cx="214226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6F92CA8C-4C63-423B-BA16-AFED58058957}"/>
                </a:ext>
              </a:extLst>
            </p:cNvPr>
            <p:cNvSpPr/>
            <p:nvPr/>
          </p:nvSpPr>
          <p:spPr>
            <a:xfrm>
              <a:off x="6500914" y="4429132"/>
              <a:ext cx="214226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0C3ADCC7-338E-47AD-A359-40447FF89AA5}"/>
                </a:ext>
              </a:extLst>
            </p:cNvPr>
            <p:cNvSpPr/>
            <p:nvPr/>
          </p:nvSpPr>
          <p:spPr>
            <a:xfrm>
              <a:off x="6500914" y="4786322"/>
              <a:ext cx="214226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4ED1895C-F43D-43F1-901A-A1A1FBD0A345}"/>
                </a:ext>
              </a:extLst>
            </p:cNvPr>
            <p:cNvSpPr/>
            <p:nvPr/>
          </p:nvSpPr>
          <p:spPr>
            <a:xfrm>
              <a:off x="6500914" y="5143512"/>
              <a:ext cx="214226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7537108F-D0E3-430A-B3AE-BAED9931C7F0}"/>
                </a:ext>
              </a:extLst>
            </p:cNvPr>
            <p:cNvSpPr/>
            <p:nvPr/>
          </p:nvSpPr>
          <p:spPr>
            <a:xfrm>
              <a:off x="6500914" y="5500702"/>
              <a:ext cx="214226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B86CE44E-F234-4AEA-B950-ADFE5B1F8FDC}"/>
                </a:ext>
              </a:extLst>
            </p:cNvPr>
            <p:cNvSpPr/>
            <p:nvPr/>
          </p:nvSpPr>
          <p:spPr>
            <a:xfrm>
              <a:off x="6500914" y="5857892"/>
              <a:ext cx="214226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cxnSp>
          <p:nvCxnSpPr>
            <p:cNvPr id="577" name="Straight Arrow Connector 576">
              <a:extLst>
                <a:ext uri="{FF2B5EF4-FFF2-40B4-BE49-F238E27FC236}">
                  <a16:creationId xmlns:a16="http://schemas.microsoft.com/office/drawing/2014/main" id="{A2B61ABD-E432-491B-9DAD-7BE11DB7DF6C}"/>
                </a:ext>
              </a:extLst>
            </p:cNvPr>
            <p:cNvCxnSpPr>
              <a:stCxn id="330" idx="6"/>
              <a:endCxn id="343" idx="2"/>
            </p:cNvCxnSpPr>
            <p:nvPr/>
          </p:nvCxnSpPr>
          <p:spPr>
            <a:xfrm>
              <a:off x="5858236" y="1679563"/>
              <a:ext cx="642677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Straight Arrow Connector 578">
              <a:extLst>
                <a:ext uri="{FF2B5EF4-FFF2-40B4-BE49-F238E27FC236}">
                  <a16:creationId xmlns:a16="http://schemas.microsoft.com/office/drawing/2014/main" id="{744DBD55-8341-47FF-8B1F-83C62254F725}"/>
                </a:ext>
              </a:extLst>
            </p:cNvPr>
            <p:cNvCxnSpPr>
              <a:stCxn id="330" idx="6"/>
              <a:endCxn id="344" idx="2"/>
            </p:cNvCxnSpPr>
            <p:nvPr/>
          </p:nvCxnSpPr>
          <p:spPr>
            <a:xfrm>
              <a:off x="5858236" y="1679563"/>
              <a:ext cx="642677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Straight Arrow Connector 580">
              <a:extLst>
                <a:ext uri="{FF2B5EF4-FFF2-40B4-BE49-F238E27FC236}">
                  <a16:creationId xmlns:a16="http://schemas.microsoft.com/office/drawing/2014/main" id="{E11F24F7-CE19-4F6E-B86E-E5B51BDAFE80}"/>
                </a:ext>
              </a:extLst>
            </p:cNvPr>
            <p:cNvCxnSpPr>
              <a:stCxn id="330" idx="6"/>
              <a:endCxn id="345" idx="2"/>
            </p:cNvCxnSpPr>
            <p:nvPr/>
          </p:nvCxnSpPr>
          <p:spPr>
            <a:xfrm>
              <a:off x="5858236" y="1679563"/>
              <a:ext cx="642677" cy="7143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3" name="Straight Arrow Connector 582">
              <a:extLst>
                <a:ext uri="{FF2B5EF4-FFF2-40B4-BE49-F238E27FC236}">
                  <a16:creationId xmlns:a16="http://schemas.microsoft.com/office/drawing/2014/main" id="{C0ED0022-F4EE-452C-B66A-12FC79D35D26}"/>
                </a:ext>
              </a:extLst>
            </p:cNvPr>
            <p:cNvCxnSpPr>
              <a:stCxn id="333" idx="6"/>
              <a:endCxn id="346" idx="2"/>
            </p:cNvCxnSpPr>
            <p:nvPr/>
          </p:nvCxnSpPr>
          <p:spPr>
            <a:xfrm>
              <a:off x="5858236" y="2751133"/>
              <a:ext cx="642677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5" name="Straight Arrow Connector 584">
              <a:extLst>
                <a:ext uri="{FF2B5EF4-FFF2-40B4-BE49-F238E27FC236}">
                  <a16:creationId xmlns:a16="http://schemas.microsoft.com/office/drawing/2014/main" id="{4BD68459-FD61-4B4F-8ADC-709592155523}"/>
                </a:ext>
              </a:extLst>
            </p:cNvPr>
            <p:cNvCxnSpPr>
              <a:stCxn id="334" idx="6"/>
              <a:endCxn id="347" idx="2"/>
            </p:cNvCxnSpPr>
            <p:nvPr/>
          </p:nvCxnSpPr>
          <p:spPr>
            <a:xfrm>
              <a:off x="5858236" y="3108323"/>
              <a:ext cx="642677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7" name="Straight Arrow Connector 586">
              <a:extLst>
                <a:ext uri="{FF2B5EF4-FFF2-40B4-BE49-F238E27FC236}">
                  <a16:creationId xmlns:a16="http://schemas.microsoft.com/office/drawing/2014/main" id="{9F56747B-13C9-4490-AABE-96C96085C598}"/>
                </a:ext>
              </a:extLst>
            </p:cNvPr>
            <p:cNvCxnSpPr>
              <a:stCxn id="334" idx="6"/>
              <a:endCxn id="348" idx="2"/>
            </p:cNvCxnSpPr>
            <p:nvPr/>
          </p:nvCxnSpPr>
          <p:spPr>
            <a:xfrm>
              <a:off x="5858236" y="3108323"/>
              <a:ext cx="642677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0" name="Straight Arrow Connector 589">
              <a:extLst>
                <a:ext uri="{FF2B5EF4-FFF2-40B4-BE49-F238E27FC236}">
                  <a16:creationId xmlns:a16="http://schemas.microsoft.com/office/drawing/2014/main" id="{5CC45288-A7B2-4FB1-98F8-02DC68509127}"/>
                </a:ext>
              </a:extLst>
            </p:cNvPr>
            <p:cNvCxnSpPr>
              <a:stCxn id="336" idx="6"/>
              <a:endCxn id="349" idx="2"/>
            </p:cNvCxnSpPr>
            <p:nvPr/>
          </p:nvCxnSpPr>
          <p:spPr>
            <a:xfrm>
              <a:off x="5858236" y="3822703"/>
              <a:ext cx="642677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" name="Straight Arrow Connector 591">
              <a:extLst>
                <a:ext uri="{FF2B5EF4-FFF2-40B4-BE49-F238E27FC236}">
                  <a16:creationId xmlns:a16="http://schemas.microsoft.com/office/drawing/2014/main" id="{7332D225-4AA1-4868-80F9-6A69293F02CF}"/>
                </a:ext>
              </a:extLst>
            </p:cNvPr>
            <p:cNvCxnSpPr>
              <a:stCxn id="336" idx="6"/>
              <a:endCxn id="350" idx="2"/>
            </p:cNvCxnSpPr>
            <p:nvPr/>
          </p:nvCxnSpPr>
          <p:spPr>
            <a:xfrm>
              <a:off x="5858236" y="3822703"/>
              <a:ext cx="642677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4" name="Straight Arrow Connector 593">
              <a:extLst>
                <a:ext uri="{FF2B5EF4-FFF2-40B4-BE49-F238E27FC236}">
                  <a16:creationId xmlns:a16="http://schemas.microsoft.com/office/drawing/2014/main" id="{38CB49BC-4008-4A8A-A572-A63F5FF26C77}"/>
                </a:ext>
              </a:extLst>
            </p:cNvPr>
            <p:cNvCxnSpPr>
              <a:stCxn id="338" idx="6"/>
              <a:endCxn id="351" idx="2"/>
            </p:cNvCxnSpPr>
            <p:nvPr/>
          </p:nvCxnSpPr>
          <p:spPr>
            <a:xfrm>
              <a:off x="5858236" y="4537082"/>
              <a:ext cx="642677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6" name="Straight Arrow Connector 595">
              <a:extLst>
                <a:ext uri="{FF2B5EF4-FFF2-40B4-BE49-F238E27FC236}">
                  <a16:creationId xmlns:a16="http://schemas.microsoft.com/office/drawing/2014/main" id="{6B249F48-D63C-4184-B4EB-73B7F75E28DB}"/>
                </a:ext>
              </a:extLst>
            </p:cNvPr>
            <p:cNvCxnSpPr>
              <a:stCxn id="339" idx="6"/>
              <a:endCxn id="352" idx="2"/>
            </p:cNvCxnSpPr>
            <p:nvPr/>
          </p:nvCxnSpPr>
          <p:spPr>
            <a:xfrm>
              <a:off x="5858236" y="4894273"/>
              <a:ext cx="642677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8" name="Straight Arrow Connector 597">
              <a:extLst>
                <a:ext uri="{FF2B5EF4-FFF2-40B4-BE49-F238E27FC236}">
                  <a16:creationId xmlns:a16="http://schemas.microsoft.com/office/drawing/2014/main" id="{3B595A0C-126F-4276-8115-584B0674A125}"/>
                </a:ext>
              </a:extLst>
            </p:cNvPr>
            <p:cNvCxnSpPr>
              <a:stCxn id="339" idx="6"/>
              <a:endCxn id="353" idx="2"/>
            </p:cNvCxnSpPr>
            <p:nvPr/>
          </p:nvCxnSpPr>
          <p:spPr>
            <a:xfrm>
              <a:off x="5858236" y="4894273"/>
              <a:ext cx="642677" cy="3571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0" name="Straight Arrow Connector 599">
              <a:extLst>
                <a:ext uri="{FF2B5EF4-FFF2-40B4-BE49-F238E27FC236}">
                  <a16:creationId xmlns:a16="http://schemas.microsoft.com/office/drawing/2014/main" id="{5EDBE739-DF0F-4D46-9ECF-88A4FD459F66}"/>
                </a:ext>
              </a:extLst>
            </p:cNvPr>
            <p:cNvCxnSpPr>
              <a:stCxn id="340" idx="5"/>
              <a:endCxn id="354" idx="2"/>
            </p:cNvCxnSpPr>
            <p:nvPr/>
          </p:nvCxnSpPr>
          <p:spPr>
            <a:xfrm rot="16200000" flipH="1">
              <a:off x="6023212" y="5129363"/>
              <a:ext cx="280989" cy="67441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5" name="Straight Arrow Connector 604">
              <a:extLst>
                <a:ext uri="{FF2B5EF4-FFF2-40B4-BE49-F238E27FC236}">
                  <a16:creationId xmlns:a16="http://schemas.microsoft.com/office/drawing/2014/main" id="{D244BEB5-8D0C-47FB-AF19-1F170A349712}"/>
                </a:ext>
              </a:extLst>
            </p:cNvPr>
            <p:cNvCxnSpPr>
              <a:stCxn id="341" idx="6"/>
              <a:endCxn id="355" idx="2"/>
            </p:cNvCxnSpPr>
            <p:nvPr/>
          </p:nvCxnSpPr>
          <p:spPr>
            <a:xfrm>
              <a:off x="5858236" y="5608653"/>
              <a:ext cx="642677" cy="3571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692">
            <a:extLst>
              <a:ext uri="{FF2B5EF4-FFF2-40B4-BE49-F238E27FC236}">
                <a16:creationId xmlns:a16="http://schemas.microsoft.com/office/drawing/2014/main" id="{15F307C9-CEF0-4C1F-9F64-0912689703E9}"/>
              </a:ext>
            </a:extLst>
          </p:cNvPr>
          <p:cNvGrpSpPr>
            <a:grpSpLocks/>
          </p:cNvGrpSpPr>
          <p:nvPr/>
        </p:nvGrpSpPr>
        <p:grpSpPr bwMode="auto">
          <a:xfrm>
            <a:off x="6018987" y="2383956"/>
            <a:ext cx="522523" cy="2532226"/>
            <a:chOff x="6643702" y="1571612"/>
            <a:chExt cx="928694" cy="4500594"/>
          </a:xfrm>
        </p:grpSpPr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F87EA278-A949-4068-BF64-31CAD3527214}"/>
                </a:ext>
              </a:extLst>
            </p:cNvPr>
            <p:cNvSpPr/>
            <p:nvPr/>
          </p:nvSpPr>
          <p:spPr>
            <a:xfrm>
              <a:off x="7358082" y="157161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3C629078-34A3-4553-A386-D341AF363C38}"/>
                </a:ext>
              </a:extLst>
            </p:cNvPr>
            <p:cNvSpPr/>
            <p:nvPr/>
          </p:nvSpPr>
          <p:spPr>
            <a:xfrm>
              <a:off x="7358082" y="192880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81999FA7-7A45-4896-8EFF-8C373D0F9821}"/>
                </a:ext>
              </a:extLst>
            </p:cNvPr>
            <p:cNvSpPr/>
            <p:nvPr/>
          </p:nvSpPr>
          <p:spPr>
            <a:xfrm>
              <a:off x="7358082" y="228599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79FF86D2-C16D-454F-A6DF-104F64FCFAD8}"/>
                </a:ext>
              </a:extLst>
            </p:cNvPr>
            <p:cNvSpPr/>
            <p:nvPr/>
          </p:nvSpPr>
          <p:spPr>
            <a:xfrm>
              <a:off x="7358082" y="264318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8AD539F7-D125-47E1-9D46-3665A6E60F29}"/>
                </a:ext>
              </a:extLst>
            </p:cNvPr>
            <p:cNvSpPr/>
            <p:nvPr/>
          </p:nvSpPr>
          <p:spPr>
            <a:xfrm>
              <a:off x="7358082" y="300037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1DF4D391-4285-479B-8B0E-A4986C9ECCE1}"/>
                </a:ext>
              </a:extLst>
            </p:cNvPr>
            <p:cNvSpPr/>
            <p:nvPr/>
          </p:nvSpPr>
          <p:spPr>
            <a:xfrm>
              <a:off x="7358082" y="335756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8F212A7F-CDFA-4455-BF71-6FE7308DCA05}"/>
                </a:ext>
              </a:extLst>
            </p:cNvPr>
            <p:cNvSpPr/>
            <p:nvPr/>
          </p:nvSpPr>
          <p:spPr>
            <a:xfrm>
              <a:off x="7358082" y="371475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968B9BE4-1CCB-45C1-B43A-385BDD10D3B6}"/>
                </a:ext>
              </a:extLst>
            </p:cNvPr>
            <p:cNvSpPr/>
            <p:nvPr/>
          </p:nvSpPr>
          <p:spPr>
            <a:xfrm>
              <a:off x="7358082" y="407194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8668703F-F937-4DA6-8091-89CFF4C5B048}"/>
                </a:ext>
              </a:extLst>
            </p:cNvPr>
            <p:cNvSpPr/>
            <p:nvPr/>
          </p:nvSpPr>
          <p:spPr>
            <a:xfrm>
              <a:off x="7358082" y="442913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FC9534B4-F92F-4442-B6B0-361F8D8A7D02}"/>
                </a:ext>
              </a:extLst>
            </p:cNvPr>
            <p:cNvSpPr/>
            <p:nvPr/>
          </p:nvSpPr>
          <p:spPr>
            <a:xfrm>
              <a:off x="7358082" y="478632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DEDA1EA5-F549-4620-8565-5D24BE9CA848}"/>
                </a:ext>
              </a:extLst>
            </p:cNvPr>
            <p:cNvSpPr/>
            <p:nvPr/>
          </p:nvSpPr>
          <p:spPr>
            <a:xfrm>
              <a:off x="7358082" y="514351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589E794B-4EB4-4CD1-8109-9C31C6964B6F}"/>
                </a:ext>
              </a:extLst>
            </p:cNvPr>
            <p:cNvSpPr/>
            <p:nvPr/>
          </p:nvSpPr>
          <p:spPr>
            <a:xfrm>
              <a:off x="7358082" y="550070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054E19E4-2032-4BB5-A048-AA6E17E26089}"/>
                </a:ext>
              </a:extLst>
            </p:cNvPr>
            <p:cNvSpPr/>
            <p:nvPr/>
          </p:nvSpPr>
          <p:spPr>
            <a:xfrm>
              <a:off x="7358082" y="585789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  <p:cxnSp>
          <p:nvCxnSpPr>
            <p:cNvPr id="607" name="Straight Arrow Connector 606">
              <a:extLst>
                <a:ext uri="{FF2B5EF4-FFF2-40B4-BE49-F238E27FC236}">
                  <a16:creationId xmlns:a16="http://schemas.microsoft.com/office/drawing/2014/main" id="{BBA79E4B-4781-4819-9487-E167099CCFCA}"/>
                </a:ext>
              </a:extLst>
            </p:cNvPr>
            <p:cNvCxnSpPr>
              <a:stCxn id="343" idx="6"/>
              <a:endCxn id="356" idx="2"/>
            </p:cNvCxnSpPr>
            <p:nvPr/>
          </p:nvCxnSpPr>
          <p:spPr>
            <a:xfrm>
              <a:off x="6643702" y="1679563"/>
              <a:ext cx="71438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9" name="Straight Arrow Connector 608">
              <a:extLst>
                <a:ext uri="{FF2B5EF4-FFF2-40B4-BE49-F238E27FC236}">
                  <a16:creationId xmlns:a16="http://schemas.microsoft.com/office/drawing/2014/main" id="{816AAFD2-97AB-4992-B81F-CF3A85C2134B}"/>
                </a:ext>
              </a:extLst>
            </p:cNvPr>
            <p:cNvCxnSpPr>
              <a:stCxn id="345" idx="6"/>
              <a:endCxn id="357" idx="2"/>
            </p:cNvCxnSpPr>
            <p:nvPr/>
          </p:nvCxnSpPr>
          <p:spPr>
            <a:xfrm flipV="1">
              <a:off x="6643702" y="2036753"/>
              <a:ext cx="714380" cy="3571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1" name="Straight Arrow Connector 610">
              <a:extLst>
                <a:ext uri="{FF2B5EF4-FFF2-40B4-BE49-F238E27FC236}">
                  <a16:creationId xmlns:a16="http://schemas.microsoft.com/office/drawing/2014/main" id="{3E92DA3A-504A-46DC-9684-3B4EC423F9F7}"/>
                </a:ext>
              </a:extLst>
            </p:cNvPr>
            <p:cNvCxnSpPr>
              <a:stCxn id="345" idx="6"/>
              <a:endCxn id="358" idx="2"/>
            </p:cNvCxnSpPr>
            <p:nvPr/>
          </p:nvCxnSpPr>
          <p:spPr>
            <a:xfrm>
              <a:off x="6643702" y="2393943"/>
              <a:ext cx="71438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3" name="Straight Arrow Connector 612">
              <a:extLst>
                <a:ext uri="{FF2B5EF4-FFF2-40B4-BE49-F238E27FC236}">
                  <a16:creationId xmlns:a16="http://schemas.microsoft.com/office/drawing/2014/main" id="{EACE6813-94E7-489F-AAB6-7B93E252D12A}"/>
                </a:ext>
              </a:extLst>
            </p:cNvPr>
            <p:cNvCxnSpPr>
              <a:stCxn id="345" idx="6"/>
              <a:endCxn id="359" idx="2"/>
            </p:cNvCxnSpPr>
            <p:nvPr/>
          </p:nvCxnSpPr>
          <p:spPr>
            <a:xfrm>
              <a:off x="6643702" y="2393943"/>
              <a:ext cx="714380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" name="Straight Arrow Connector 614">
              <a:extLst>
                <a:ext uri="{FF2B5EF4-FFF2-40B4-BE49-F238E27FC236}">
                  <a16:creationId xmlns:a16="http://schemas.microsoft.com/office/drawing/2014/main" id="{0FAF3CD3-5AE8-4274-967B-FB7B87F54822}"/>
                </a:ext>
              </a:extLst>
            </p:cNvPr>
            <p:cNvCxnSpPr>
              <a:stCxn id="347" idx="6"/>
              <a:endCxn id="360" idx="2"/>
            </p:cNvCxnSpPr>
            <p:nvPr/>
          </p:nvCxnSpPr>
          <p:spPr>
            <a:xfrm>
              <a:off x="6643702" y="3108323"/>
              <a:ext cx="71438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" name="Straight Arrow Connector 616">
              <a:extLst>
                <a:ext uri="{FF2B5EF4-FFF2-40B4-BE49-F238E27FC236}">
                  <a16:creationId xmlns:a16="http://schemas.microsoft.com/office/drawing/2014/main" id="{91C16B97-E8D1-4D91-AAA8-5C7D041AC7E6}"/>
                </a:ext>
              </a:extLst>
            </p:cNvPr>
            <p:cNvCxnSpPr>
              <a:stCxn id="349" idx="6"/>
              <a:endCxn id="361" idx="2"/>
            </p:cNvCxnSpPr>
            <p:nvPr/>
          </p:nvCxnSpPr>
          <p:spPr>
            <a:xfrm flipV="1">
              <a:off x="6643702" y="3465513"/>
              <a:ext cx="714380" cy="3571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9" name="Straight Arrow Connector 618">
              <a:extLst>
                <a:ext uri="{FF2B5EF4-FFF2-40B4-BE49-F238E27FC236}">
                  <a16:creationId xmlns:a16="http://schemas.microsoft.com/office/drawing/2014/main" id="{AFFA3500-B068-469E-A0E7-0F7C75B9F60A}"/>
                </a:ext>
              </a:extLst>
            </p:cNvPr>
            <p:cNvCxnSpPr>
              <a:stCxn id="349" idx="6"/>
              <a:endCxn id="362" idx="2"/>
            </p:cNvCxnSpPr>
            <p:nvPr/>
          </p:nvCxnSpPr>
          <p:spPr>
            <a:xfrm>
              <a:off x="6643702" y="3822703"/>
              <a:ext cx="71438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Straight Arrow Connector 620">
              <a:extLst>
                <a:ext uri="{FF2B5EF4-FFF2-40B4-BE49-F238E27FC236}">
                  <a16:creationId xmlns:a16="http://schemas.microsoft.com/office/drawing/2014/main" id="{A585A572-9844-43F7-937D-A34545891771}"/>
                </a:ext>
              </a:extLst>
            </p:cNvPr>
            <p:cNvCxnSpPr>
              <a:stCxn id="351" idx="6"/>
              <a:endCxn id="363" idx="2"/>
            </p:cNvCxnSpPr>
            <p:nvPr/>
          </p:nvCxnSpPr>
          <p:spPr>
            <a:xfrm flipV="1">
              <a:off x="6643702" y="4179893"/>
              <a:ext cx="714380" cy="3571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" name="Straight Arrow Connector 622">
              <a:extLst>
                <a:ext uri="{FF2B5EF4-FFF2-40B4-BE49-F238E27FC236}">
                  <a16:creationId xmlns:a16="http://schemas.microsoft.com/office/drawing/2014/main" id="{60FCB357-D936-4BDF-A5FB-102B79281CDC}"/>
                </a:ext>
              </a:extLst>
            </p:cNvPr>
            <p:cNvCxnSpPr>
              <a:stCxn id="351" idx="6"/>
              <a:endCxn id="364" idx="2"/>
            </p:cNvCxnSpPr>
            <p:nvPr/>
          </p:nvCxnSpPr>
          <p:spPr>
            <a:xfrm>
              <a:off x="6643702" y="4537082"/>
              <a:ext cx="71438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" name="Straight Arrow Connector 624">
              <a:extLst>
                <a:ext uri="{FF2B5EF4-FFF2-40B4-BE49-F238E27FC236}">
                  <a16:creationId xmlns:a16="http://schemas.microsoft.com/office/drawing/2014/main" id="{D8606646-03EC-43C0-92C5-463CF5E79018}"/>
                </a:ext>
              </a:extLst>
            </p:cNvPr>
            <p:cNvCxnSpPr>
              <a:stCxn id="352" idx="6"/>
              <a:endCxn id="365" idx="2"/>
            </p:cNvCxnSpPr>
            <p:nvPr/>
          </p:nvCxnSpPr>
          <p:spPr>
            <a:xfrm>
              <a:off x="6643702" y="4894273"/>
              <a:ext cx="714380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7" name="Straight Arrow Connector 626">
              <a:extLst>
                <a:ext uri="{FF2B5EF4-FFF2-40B4-BE49-F238E27FC236}">
                  <a16:creationId xmlns:a16="http://schemas.microsoft.com/office/drawing/2014/main" id="{37B518F6-F32B-4DDC-8CED-39165827009B}"/>
                </a:ext>
              </a:extLst>
            </p:cNvPr>
            <p:cNvCxnSpPr>
              <a:stCxn id="354" idx="6"/>
              <a:endCxn id="368" idx="3"/>
            </p:cNvCxnSpPr>
            <p:nvPr/>
          </p:nvCxnSpPr>
          <p:spPr>
            <a:xfrm>
              <a:off x="6643702" y="5608653"/>
              <a:ext cx="746130" cy="43180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9" name="Straight Arrow Connector 628">
              <a:extLst>
                <a:ext uri="{FF2B5EF4-FFF2-40B4-BE49-F238E27FC236}">
                  <a16:creationId xmlns:a16="http://schemas.microsoft.com/office/drawing/2014/main" id="{E7324CCB-A9F7-4E52-A3BA-55BCC23AB5C9}"/>
                </a:ext>
              </a:extLst>
            </p:cNvPr>
            <p:cNvCxnSpPr>
              <a:stCxn id="354" idx="6"/>
              <a:endCxn id="366" idx="2"/>
            </p:cNvCxnSpPr>
            <p:nvPr/>
          </p:nvCxnSpPr>
          <p:spPr>
            <a:xfrm flipV="1">
              <a:off x="6643702" y="5251462"/>
              <a:ext cx="714380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1" name="Straight Arrow Connector 630">
              <a:extLst>
                <a:ext uri="{FF2B5EF4-FFF2-40B4-BE49-F238E27FC236}">
                  <a16:creationId xmlns:a16="http://schemas.microsoft.com/office/drawing/2014/main" id="{DED961EB-EC3B-40E4-BAE2-14A0ADC42C22}"/>
                </a:ext>
              </a:extLst>
            </p:cNvPr>
            <p:cNvCxnSpPr>
              <a:stCxn id="354" idx="6"/>
              <a:endCxn id="367" idx="2"/>
            </p:cNvCxnSpPr>
            <p:nvPr/>
          </p:nvCxnSpPr>
          <p:spPr>
            <a:xfrm>
              <a:off x="6643702" y="5608653"/>
              <a:ext cx="714380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26" name="TextBox 368">
            <a:extLst>
              <a:ext uri="{FF2B5EF4-FFF2-40B4-BE49-F238E27FC236}">
                <a16:creationId xmlns:a16="http://schemas.microsoft.com/office/drawing/2014/main" id="{F9A32DD7-1D4A-4CF7-BEA1-FBDBED9B9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9969" y="3509388"/>
            <a:ext cx="332142" cy="248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13"/>
              <a:t>Ne</a:t>
            </a:r>
          </a:p>
        </p:txBody>
      </p:sp>
      <p:sp>
        <p:nvSpPr>
          <p:cNvPr id="371" name="Left Brace 370">
            <a:extLst>
              <a:ext uri="{FF2B5EF4-FFF2-40B4-BE49-F238E27FC236}">
                <a16:creationId xmlns:a16="http://schemas.microsoft.com/office/drawing/2014/main" id="{ED065077-9C76-48FF-854A-932EE5970E6B}"/>
              </a:ext>
            </a:extLst>
          </p:cNvPr>
          <p:cNvSpPr/>
          <p:nvPr/>
        </p:nvSpPr>
        <p:spPr>
          <a:xfrm>
            <a:off x="2401521" y="2303566"/>
            <a:ext cx="160776" cy="26126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1013"/>
          </a:p>
        </p:txBody>
      </p:sp>
      <p:sp>
        <p:nvSpPr>
          <p:cNvPr id="376" name="1 Título"/>
          <p:cNvSpPr>
            <a:spLocks noGrp="1"/>
          </p:cNvSpPr>
          <p:nvPr>
            <p:ph type="title"/>
          </p:nvPr>
        </p:nvSpPr>
        <p:spPr>
          <a:xfrm>
            <a:off x="1485900" y="1063229"/>
            <a:ext cx="6172200" cy="857250"/>
          </a:xfrm>
        </p:spPr>
        <p:txBody>
          <a:bodyPr>
            <a:normAutofit/>
          </a:bodyPr>
          <a:lstStyle/>
          <a:p>
            <a:r>
              <a:rPr lang="en-US" sz="2100" b="1" dirty="0">
                <a:solidFill>
                  <a:srgbClr val="FFC000"/>
                </a:solidFill>
                <a:latin typeface="DIN Alternate Bold"/>
              </a:rPr>
              <a:t>REMEMBER: ALL YOU NEED IS COALESCENCE</a:t>
            </a:r>
          </a:p>
        </p:txBody>
      </p:sp>
    </p:spTree>
    <p:extLst>
      <p:ext uri="{BB962C8B-B14F-4D97-AF65-F5344CB8AC3E}">
        <p14:creationId xmlns:p14="http://schemas.microsoft.com/office/powerpoint/2010/main" val="69553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Oval 266">
            <a:extLst>
              <a:ext uri="{FF2B5EF4-FFF2-40B4-BE49-F238E27FC236}">
                <a16:creationId xmlns:a16="http://schemas.microsoft.com/office/drawing/2014/main" id="{E2428FEF-775E-447D-B519-A348815E4656}"/>
              </a:ext>
            </a:extLst>
          </p:cNvPr>
          <p:cNvSpPr/>
          <p:nvPr/>
        </p:nvSpPr>
        <p:spPr>
          <a:xfrm>
            <a:off x="3406373" y="2785897"/>
            <a:ext cx="120582" cy="1205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13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DE642A1E-B0F7-4D4F-95BE-8074D0E5859D}"/>
              </a:ext>
            </a:extLst>
          </p:cNvPr>
          <p:cNvSpPr/>
          <p:nvPr/>
        </p:nvSpPr>
        <p:spPr>
          <a:xfrm>
            <a:off x="3808313" y="2584925"/>
            <a:ext cx="120582" cy="1205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13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817ECFAA-134E-4820-ABC2-DE7E1E09E879}"/>
              </a:ext>
            </a:extLst>
          </p:cNvPr>
          <p:cNvSpPr/>
          <p:nvPr/>
        </p:nvSpPr>
        <p:spPr>
          <a:xfrm>
            <a:off x="3808313" y="2986865"/>
            <a:ext cx="120582" cy="1205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13"/>
          </a:p>
        </p:txBody>
      </p:sp>
      <p:cxnSp>
        <p:nvCxnSpPr>
          <p:cNvPr id="436" name="Straight Arrow Connector 435">
            <a:extLst>
              <a:ext uri="{FF2B5EF4-FFF2-40B4-BE49-F238E27FC236}">
                <a16:creationId xmlns:a16="http://schemas.microsoft.com/office/drawing/2014/main" id="{82699A03-AEDB-471A-953B-F5C80C8ED6C0}"/>
              </a:ext>
            </a:extLst>
          </p:cNvPr>
          <p:cNvCxnSpPr>
            <a:stCxn id="267" idx="6"/>
            <a:endCxn id="279" idx="2"/>
          </p:cNvCxnSpPr>
          <p:nvPr/>
        </p:nvCxnSpPr>
        <p:spPr>
          <a:xfrm flipV="1">
            <a:off x="3486762" y="2644770"/>
            <a:ext cx="321553" cy="200971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Arrow Connector 439">
            <a:extLst>
              <a:ext uri="{FF2B5EF4-FFF2-40B4-BE49-F238E27FC236}">
                <a16:creationId xmlns:a16="http://schemas.microsoft.com/office/drawing/2014/main" id="{1C2A835B-86B3-452A-B656-FCCD87CE1997}"/>
              </a:ext>
            </a:extLst>
          </p:cNvPr>
          <p:cNvCxnSpPr>
            <a:stCxn id="267" idx="6"/>
            <a:endCxn id="281" idx="2"/>
          </p:cNvCxnSpPr>
          <p:nvPr/>
        </p:nvCxnSpPr>
        <p:spPr>
          <a:xfrm>
            <a:off x="3486762" y="2845741"/>
            <a:ext cx="321553" cy="200970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Oval 291">
            <a:extLst>
              <a:ext uri="{FF2B5EF4-FFF2-40B4-BE49-F238E27FC236}">
                <a16:creationId xmlns:a16="http://schemas.microsoft.com/office/drawing/2014/main" id="{2299A733-67EF-4E87-82BB-727C28A83879}"/>
              </a:ext>
            </a:extLst>
          </p:cNvPr>
          <p:cNvSpPr/>
          <p:nvPr/>
        </p:nvSpPr>
        <p:spPr>
          <a:xfrm>
            <a:off x="4250449" y="2584925"/>
            <a:ext cx="120583" cy="1205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13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0ECFAB06-BA89-406F-93B4-A59214DC0C15}"/>
              </a:ext>
            </a:extLst>
          </p:cNvPr>
          <p:cNvSpPr/>
          <p:nvPr/>
        </p:nvSpPr>
        <p:spPr>
          <a:xfrm>
            <a:off x="4250449" y="2986865"/>
            <a:ext cx="120583" cy="1205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13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AE8E52C4-6D64-4D31-BDC1-6F792E155051}"/>
              </a:ext>
            </a:extLst>
          </p:cNvPr>
          <p:cNvSpPr/>
          <p:nvPr/>
        </p:nvSpPr>
        <p:spPr>
          <a:xfrm>
            <a:off x="4250449" y="3388806"/>
            <a:ext cx="120583" cy="1205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13"/>
          </a:p>
        </p:txBody>
      </p:sp>
      <p:cxnSp>
        <p:nvCxnSpPr>
          <p:cNvPr id="469" name="Straight Arrow Connector 468">
            <a:extLst>
              <a:ext uri="{FF2B5EF4-FFF2-40B4-BE49-F238E27FC236}">
                <a16:creationId xmlns:a16="http://schemas.microsoft.com/office/drawing/2014/main" id="{D54DE251-4FDB-4614-8FB5-B5425FAD49E9}"/>
              </a:ext>
            </a:extLst>
          </p:cNvPr>
          <p:cNvCxnSpPr>
            <a:stCxn id="279" idx="6"/>
            <a:endCxn id="292" idx="2"/>
          </p:cNvCxnSpPr>
          <p:nvPr/>
        </p:nvCxnSpPr>
        <p:spPr>
          <a:xfrm>
            <a:off x="3888702" y="2644771"/>
            <a:ext cx="361746" cy="893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Straight Arrow Connector 470">
            <a:extLst>
              <a:ext uri="{FF2B5EF4-FFF2-40B4-BE49-F238E27FC236}">
                <a16:creationId xmlns:a16="http://schemas.microsoft.com/office/drawing/2014/main" id="{9F9B6595-4C63-41E0-A8E2-1AC27F1D37E4}"/>
              </a:ext>
            </a:extLst>
          </p:cNvPr>
          <p:cNvCxnSpPr>
            <a:stCxn id="281" idx="6"/>
            <a:endCxn id="294" idx="2"/>
          </p:cNvCxnSpPr>
          <p:nvPr/>
        </p:nvCxnSpPr>
        <p:spPr>
          <a:xfrm>
            <a:off x="3888702" y="3046711"/>
            <a:ext cx="361746" cy="893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Straight Arrow Connector 476">
            <a:extLst>
              <a:ext uri="{FF2B5EF4-FFF2-40B4-BE49-F238E27FC236}">
                <a16:creationId xmlns:a16="http://schemas.microsoft.com/office/drawing/2014/main" id="{67132D7A-6DFB-4BF4-A9DA-5AA02D728D9B}"/>
              </a:ext>
            </a:extLst>
          </p:cNvPr>
          <p:cNvCxnSpPr>
            <a:stCxn id="281" idx="6"/>
            <a:endCxn id="296" idx="1"/>
          </p:cNvCxnSpPr>
          <p:nvPr/>
        </p:nvCxnSpPr>
        <p:spPr>
          <a:xfrm>
            <a:off x="3888703" y="3046712"/>
            <a:ext cx="379610" cy="359960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Oval 304">
            <a:extLst>
              <a:ext uri="{FF2B5EF4-FFF2-40B4-BE49-F238E27FC236}">
                <a16:creationId xmlns:a16="http://schemas.microsoft.com/office/drawing/2014/main" id="{ADEBE17A-EA37-4163-9EE6-7D464C9740E2}"/>
              </a:ext>
            </a:extLst>
          </p:cNvPr>
          <p:cNvSpPr/>
          <p:nvPr/>
        </p:nvSpPr>
        <p:spPr>
          <a:xfrm>
            <a:off x="4652390" y="2584925"/>
            <a:ext cx="120583" cy="1205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13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DD830F0A-EBCF-42F4-8F15-BE02E06DAEA4}"/>
              </a:ext>
            </a:extLst>
          </p:cNvPr>
          <p:cNvSpPr/>
          <p:nvPr/>
        </p:nvSpPr>
        <p:spPr>
          <a:xfrm>
            <a:off x="4652390" y="2986865"/>
            <a:ext cx="120583" cy="1205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13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22289651-B91C-4105-83ED-DBE0608BE372}"/>
              </a:ext>
            </a:extLst>
          </p:cNvPr>
          <p:cNvSpPr/>
          <p:nvPr/>
        </p:nvSpPr>
        <p:spPr>
          <a:xfrm>
            <a:off x="4652390" y="3589778"/>
            <a:ext cx="120583" cy="1205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13"/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705A3710-094C-4C7E-B276-4FB4D2C88066}"/>
              </a:ext>
            </a:extLst>
          </p:cNvPr>
          <p:cNvSpPr/>
          <p:nvPr/>
        </p:nvSpPr>
        <p:spPr>
          <a:xfrm>
            <a:off x="4652390" y="3790747"/>
            <a:ext cx="120583" cy="1205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13"/>
          </a:p>
        </p:txBody>
      </p:sp>
      <p:cxnSp>
        <p:nvCxnSpPr>
          <p:cNvPr id="499" name="Straight Arrow Connector 498">
            <a:extLst>
              <a:ext uri="{FF2B5EF4-FFF2-40B4-BE49-F238E27FC236}">
                <a16:creationId xmlns:a16="http://schemas.microsoft.com/office/drawing/2014/main" id="{02FE5013-715E-4EAD-80A2-2F52FD719232}"/>
              </a:ext>
            </a:extLst>
          </p:cNvPr>
          <p:cNvCxnSpPr>
            <a:stCxn id="292" idx="6"/>
            <a:endCxn id="305" idx="2"/>
          </p:cNvCxnSpPr>
          <p:nvPr/>
        </p:nvCxnSpPr>
        <p:spPr>
          <a:xfrm>
            <a:off x="4330836" y="2644771"/>
            <a:ext cx="321553" cy="893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Straight Arrow Connector 504">
            <a:extLst>
              <a:ext uri="{FF2B5EF4-FFF2-40B4-BE49-F238E27FC236}">
                <a16:creationId xmlns:a16="http://schemas.microsoft.com/office/drawing/2014/main" id="{F85B1C6D-4460-4589-92B3-29FB81F6B0DA}"/>
              </a:ext>
            </a:extLst>
          </p:cNvPr>
          <p:cNvCxnSpPr>
            <a:stCxn id="294" idx="6"/>
            <a:endCxn id="307" idx="2"/>
          </p:cNvCxnSpPr>
          <p:nvPr/>
        </p:nvCxnSpPr>
        <p:spPr>
          <a:xfrm>
            <a:off x="4330836" y="3046711"/>
            <a:ext cx="321553" cy="893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Arrow Connector 508">
            <a:extLst>
              <a:ext uri="{FF2B5EF4-FFF2-40B4-BE49-F238E27FC236}">
                <a16:creationId xmlns:a16="http://schemas.microsoft.com/office/drawing/2014/main" id="{A9C82E46-8559-40CC-86DF-F5822B2794F4}"/>
              </a:ext>
            </a:extLst>
          </p:cNvPr>
          <p:cNvCxnSpPr>
            <a:stCxn id="296" idx="6"/>
            <a:endCxn id="310" idx="1"/>
          </p:cNvCxnSpPr>
          <p:nvPr/>
        </p:nvCxnSpPr>
        <p:spPr>
          <a:xfrm>
            <a:off x="4330837" y="3449546"/>
            <a:ext cx="339416" cy="158096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Arrow Connector 510">
            <a:extLst>
              <a:ext uri="{FF2B5EF4-FFF2-40B4-BE49-F238E27FC236}">
                <a16:creationId xmlns:a16="http://schemas.microsoft.com/office/drawing/2014/main" id="{93BB202E-E568-464F-AD20-9E3BA648F77B}"/>
              </a:ext>
            </a:extLst>
          </p:cNvPr>
          <p:cNvCxnSpPr>
            <a:stCxn id="296" idx="6"/>
            <a:endCxn id="311" idx="1"/>
          </p:cNvCxnSpPr>
          <p:nvPr/>
        </p:nvCxnSpPr>
        <p:spPr>
          <a:xfrm>
            <a:off x="4330837" y="3449545"/>
            <a:ext cx="339416" cy="359067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>
            <a:extLst>
              <a:ext uri="{FF2B5EF4-FFF2-40B4-BE49-F238E27FC236}">
                <a16:creationId xmlns:a16="http://schemas.microsoft.com/office/drawing/2014/main" id="{F379A5F8-9EB4-40F9-8C24-8B07E948093F}"/>
              </a:ext>
            </a:extLst>
          </p:cNvPr>
          <p:cNvSpPr/>
          <p:nvPr/>
        </p:nvSpPr>
        <p:spPr>
          <a:xfrm>
            <a:off x="5054331" y="2383956"/>
            <a:ext cx="120583" cy="1205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13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30FA146B-B97C-4B3E-92DC-A1AFFBC46CBB}"/>
              </a:ext>
            </a:extLst>
          </p:cNvPr>
          <p:cNvSpPr/>
          <p:nvPr/>
        </p:nvSpPr>
        <p:spPr>
          <a:xfrm>
            <a:off x="5054331" y="2986865"/>
            <a:ext cx="120583" cy="1205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13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60C30BCA-C8BE-4CC5-93E8-C3EF00C75A42}"/>
              </a:ext>
            </a:extLst>
          </p:cNvPr>
          <p:cNvSpPr/>
          <p:nvPr/>
        </p:nvSpPr>
        <p:spPr>
          <a:xfrm>
            <a:off x="5054331" y="3589778"/>
            <a:ext cx="120583" cy="1205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13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03FCBD6B-C086-4B48-98B1-659B168E8935}"/>
              </a:ext>
            </a:extLst>
          </p:cNvPr>
          <p:cNvSpPr/>
          <p:nvPr/>
        </p:nvSpPr>
        <p:spPr>
          <a:xfrm>
            <a:off x="5054331" y="3790747"/>
            <a:ext cx="120583" cy="1205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13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0F64D927-49BE-4CF6-8325-046E42304F50}"/>
              </a:ext>
            </a:extLst>
          </p:cNvPr>
          <p:cNvSpPr/>
          <p:nvPr/>
        </p:nvSpPr>
        <p:spPr>
          <a:xfrm>
            <a:off x="5054331" y="4192688"/>
            <a:ext cx="120583" cy="1205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13"/>
          </a:p>
        </p:txBody>
      </p:sp>
      <p:cxnSp>
        <p:nvCxnSpPr>
          <p:cNvPr id="523" name="Straight Arrow Connector 522">
            <a:extLst>
              <a:ext uri="{FF2B5EF4-FFF2-40B4-BE49-F238E27FC236}">
                <a16:creationId xmlns:a16="http://schemas.microsoft.com/office/drawing/2014/main" id="{488A728D-8E51-4571-BDAE-C71A4C530F0B}"/>
              </a:ext>
            </a:extLst>
          </p:cNvPr>
          <p:cNvCxnSpPr>
            <a:stCxn id="305" idx="6"/>
            <a:endCxn id="317" idx="3"/>
          </p:cNvCxnSpPr>
          <p:nvPr/>
        </p:nvCxnSpPr>
        <p:spPr>
          <a:xfrm flipV="1">
            <a:off x="4732778" y="2486675"/>
            <a:ext cx="339416" cy="158096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Straight Arrow Connector 529">
            <a:extLst>
              <a:ext uri="{FF2B5EF4-FFF2-40B4-BE49-F238E27FC236}">
                <a16:creationId xmlns:a16="http://schemas.microsoft.com/office/drawing/2014/main" id="{F9FD4302-EA6E-463F-9B99-67015A204066}"/>
              </a:ext>
            </a:extLst>
          </p:cNvPr>
          <p:cNvCxnSpPr>
            <a:stCxn id="307" idx="6"/>
            <a:endCxn id="320" idx="2"/>
          </p:cNvCxnSpPr>
          <p:nvPr/>
        </p:nvCxnSpPr>
        <p:spPr>
          <a:xfrm>
            <a:off x="4732777" y="3046711"/>
            <a:ext cx="321553" cy="893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Straight Arrow Connector 535">
            <a:extLst>
              <a:ext uri="{FF2B5EF4-FFF2-40B4-BE49-F238E27FC236}">
                <a16:creationId xmlns:a16="http://schemas.microsoft.com/office/drawing/2014/main" id="{1107F169-9611-4640-801B-71B4CCDB6C75}"/>
              </a:ext>
            </a:extLst>
          </p:cNvPr>
          <p:cNvCxnSpPr>
            <a:stCxn id="310" idx="6"/>
            <a:endCxn id="323" idx="2"/>
          </p:cNvCxnSpPr>
          <p:nvPr/>
        </p:nvCxnSpPr>
        <p:spPr>
          <a:xfrm>
            <a:off x="4732777" y="3650515"/>
            <a:ext cx="321553" cy="893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Straight Arrow Connector 539">
            <a:extLst>
              <a:ext uri="{FF2B5EF4-FFF2-40B4-BE49-F238E27FC236}">
                <a16:creationId xmlns:a16="http://schemas.microsoft.com/office/drawing/2014/main" id="{F8E52553-58AC-4099-9CD4-BAE59C59330B}"/>
              </a:ext>
            </a:extLst>
          </p:cNvPr>
          <p:cNvCxnSpPr>
            <a:stCxn id="311" idx="6"/>
            <a:endCxn id="326" idx="2"/>
          </p:cNvCxnSpPr>
          <p:nvPr/>
        </p:nvCxnSpPr>
        <p:spPr>
          <a:xfrm>
            <a:off x="4732777" y="3851487"/>
            <a:ext cx="321553" cy="401941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2" name="Straight Arrow Connector 541">
            <a:extLst>
              <a:ext uri="{FF2B5EF4-FFF2-40B4-BE49-F238E27FC236}">
                <a16:creationId xmlns:a16="http://schemas.microsoft.com/office/drawing/2014/main" id="{09EF40A9-4CCE-4261-84D3-9583D1AFB61E}"/>
              </a:ext>
            </a:extLst>
          </p:cNvPr>
          <p:cNvCxnSpPr>
            <a:stCxn id="310" idx="6"/>
            <a:endCxn id="324" idx="2"/>
          </p:cNvCxnSpPr>
          <p:nvPr/>
        </p:nvCxnSpPr>
        <p:spPr>
          <a:xfrm>
            <a:off x="4732777" y="3650515"/>
            <a:ext cx="321553" cy="200971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Oval 329">
            <a:extLst>
              <a:ext uri="{FF2B5EF4-FFF2-40B4-BE49-F238E27FC236}">
                <a16:creationId xmlns:a16="http://schemas.microsoft.com/office/drawing/2014/main" id="{45CFFB0F-8A24-497A-A35C-2DB9FB2143B8}"/>
              </a:ext>
            </a:extLst>
          </p:cNvPr>
          <p:cNvSpPr/>
          <p:nvPr/>
        </p:nvSpPr>
        <p:spPr>
          <a:xfrm>
            <a:off x="5496464" y="2383956"/>
            <a:ext cx="120582" cy="1205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13"/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CB229867-37D8-4E9A-82B2-E0E0C2979E3C}"/>
              </a:ext>
            </a:extLst>
          </p:cNvPr>
          <p:cNvSpPr/>
          <p:nvPr/>
        </p:nvSpPr>
        <p:spPr>
          <a:xfrm>
            <a:off x="5496464" y="3187837"/>
            <a:ext cx="120582" cy="1205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13"/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2F17822A-9691-405B-BDF2-2315EA76339C}"/>
              </a:ext>
            </a:extLst>
          </p:cNvPr>
          <p:cNvSpPr/>
          <p:nvPr/>
        </p:nvSpPr>
        <p:spPr>
          <a:xfrm>
            <a:off x="5496464" y="3589778"/>
            <a:ext cx="120582" cy="1205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13"/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2B8823BB-9203-4D27-BFDC-EF1DFE744A75}"/>
              </a:ext>
            </a:extLst>
          </p:cNvPr>
          <p:cNvSpPr/>
          <p:nvPr/>
        </p:nvSpPr>
        <p:spPr>
          <a:xfrm>
            <a:off x="5496464" y="3991719"/>
            <a:ext cx="120582" cy="1205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13"/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7C4B4A5F-2A39-42C3-9790-2833ED10066C}"/>
              </a:ext>
            </a:extLst>
          </p:cNvPr>
          <p:cNvSpPr/>
          <p:nvPr/>
        </p:nvSpPr>
        <p:spPr>
          <a:xfrm>
            <a:off x="5496464" y="4192688"/>
            <a:ext cx="120582" cy="1205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13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BFA896A4-E3C4-41E1-9869-30BFB5A2CB87}"/>
              </a:ext>
            </a:extLst>
          </p:cNvPr>
          <p:cNvSpPr/>
          <p:nvPr/>
        </p:nvSpPr>
        <p:spPr>
          <a:xfrm>
            <a:off x="5496464" y="4393659"/>
            <a:ext cx="120582" cy="1205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13"/>
          </a:p>
        </p:txBody>
      </p:sp>
      <p:cxnSp>
        <p:nvCxnSpPr>
          <p:cNvPr id="551" name="Straight Arrow Connector 550">
            <a:extLst>
              <a:ext uri="{FF2B5EF4-FFF2-40B4-BE49-F238E27FC236}">
                <a16:creationId xmlns:a16="http://schemas.microsoft.com/office/drawing/2014/main" id="{3B7BC011-C489-424B-BC0B-6ADE57C042FD}"/>
              </a:ext>
            </a:extLst>
          </p:cNvPr>
          <p:cNvCxnSpPr>
            <a:stCxn id="317" idx="6"/>
            <a:endCxn id="330" idx="2"/>
          </p:cNvCxnSpPr>
          <p:nvPr/>
        </p:nvCxnSpPr>
        <p:spPr>
          <a:xfrm>
            <a:off x="5134718" y="2443801"/>
            <a:ext cx="361747" cy="893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9" name="Straight Arrow Connector 558">
            <a:extLst>
              <a:ext uri="{FF2B5EF4-FFF2-40B4-BE49-F238E27FC236}">
                <a16:creationId xmlns:a16="http://schemas.microsoft.com/office/drawing/2014/main" id="{3EEE2446-EB70-45F1-BBBA-135A5846230A}"/>
              </a:ext>
            </a:extLst>
          </p:cNvPr>
          <p:cNvCxnSpPr>
            <a:stCxn id="320" idx="6"/>
            <a:endCxn id="334" idx="2"/>
          </p:cNvCxnSpPr>
          <p:nvPr/>
        </p:nvCxnSpPr>
        <p:spPr>
          <a:xfrm>
            <a:off x="5134718" y="3046711"/>
            <a:ext cx="361747" cy="200971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Arrow Connector 562">
            <a:extLst>
              <a:ext uri="{FF2B5EF4-FFF2-40B4-BE49-F238E27FC236}">
                <a16:creationId xmlns:a16="http://schemas.microsoft.com/office/drawing/2014/main" id="{34F5C31A-45E0-4CB4-B953-9B1D7359EC1F}"/>
              </a:ext>
            </a:extLst>
          </p:cNvPr>
          <p:cNvCxnSpPr>
            <a:stCxn id="323" idx="6"/>
            <a:endCxn id="336" idx="2"/>
          </p:cNvCxnSpPr>
          <p:nvPr/>
        </p:nvCxnSpPr>
        <p:spPr>
          <a:xfrm>
            <a:off x="5134718" y="3650515"/>
            <a:ext cx="361747" cy="893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Straight Arrow Connector 566">
            <a:extLst>
              <a:ext uri="{FF2B5EF4-FFF2-40B4-BE49-F238E27FC236}">
                <a16:creationId xmlns:a16="http://schemas.microsoft.com/office/drawing/2014/main" id="{7EDAC145-36CE-4F42-99AA-EF42D1931D43}"/>
              </a:ext>
            </a:extLst>
          </p:cNvPr>
          <p:cNvCxnSpPr>
            <a:stCxn id="324" idx="6"/>
            <a:endCxn id="338" idx="2"/>
          </p:cNvCxnSpPr>
          <p:nvPr/>
        </p:nvCxnSpPr>
        <p:spPr>
          <a:xfrm>
            <a:off x="5134718" y="3851486"/>
            <a:ext cx="361747" cy="200970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9" name="Straight Arrow Connector 568">
            <a:extLst>
              <a:ext uri="{FF2B5EF4-FFF2-40B4-BE49-F238E27FC236}">
                <a16:creationId xmlns:a16="http://schemas.microsoft.com/office/drawing/2014/main" id="{859D7346-A8D5-4B8C-8034-2EF46E872410}"/>
              </a:ext>
            </a:extLst>
          </p:cNvPr>
          <p:cNvCxnSpPr>
            <a:stCxn id="326" idx="6"/>
            <a:endCxn id="339" idx="2"/>
          </p:cNvCxnSpPr>
          <p:nvPr/>
        </p:nvCxnSpPr>
        <p:spPr>
          <a:xfrm>
            <a:off x="5134718" y="4253427"/>
            <a:ext cx="361747" cy="893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Straight Arrow Connector 570">
            <a:extLst>
              <a:ext uri="{FF2B5EF4-FFF2-40B4-BE49-F238E27FC236}">
                <a16:creationId xmlns:a16="http://schemas.microsoft.com/office/drawing/2014/main" id="{F0AA95E6-B446-4DAE-A408-6800895FA80C}"/>
              </a:ext>
            </a:extLst>
          </p:cNvPr>
          <p:cNvCxnSpPr>
            <a:stCxn id="326" idx="6"/>
            <a:endCxn id="340" idx="2"/>
          </p:cNvCxnSpPr>
          <p:nvPr/>
        </p:nvCxnSpPr>
        <p:spPr>
          <a:xfrm>
            <a:off x="5134718" y="4253426"/>
            <a:ext cx="361747" cy="200970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3" name="Oval 342">
            <a:extLst>
              <a:ext uri="{FF2B5EF4-FFF2-40B4-BE49-F238E27FC236}">
                <a16:creationId xmlns:a16="http://schemas.microsoft.com/office/drawing/2014/main" id="{4883AAD8-CA0D-45DD-95D7-088199A7D3BA}"/>
              </a:ext>
            </a:extLst>
          </p:cNvPr>
          <p:cNvSpPr/>
          <p:nvPr/>
        </p:nvSpPr>
        <p:spPr>
          <a:xfrm>
            <a:off x="5938600" y="2383956"/>
            <a:ext cx="120583" cy="1205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13"/>
          </a:p>
        </p:txBody>
      </p:sp>
      <p:sp>
        <p:nvSpPr>
          <p:cNvPr id="345" name="Oval 344">
            <a:extLst>
              <a:ext uri="{FF2B5EF4-FFF2-40B4-BE49-F238E27FC236}">
                <a16:creationId xmlns:a16="http://schemas.microsoft.com/office/drawing/2014/main" id="{C5DDEA09-89FC-4B01-8E55-C5DFA8B8E6C5}"/>
              </a:ext>
            </a:extLst>
          </p:cNvPr>
          <p:cNvSpPr/>
          <p:nvPr/>
        </p:nvSpPr>
        <p:spPr>
          <a:xfrm>
            <a:off x="5938600" y="2785897"/>
            <a:ext cx="120583" cy="1205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13"/>
          </a:p>
        </p:txBody>
      </p:sp>
      <p:sp>
        <p:nvSpPr>
          <p:cNvPr id="347" name="Oval 346">
            <a:extLst>
              <a:ext uri="{FF2B5EF4-FFF2-40B4-BE49-F238E27FC236}">
                <a16:creationId xmlns:a16="http://schemas.microsoft.com/office/drawing/2014/main" id="{04ECADEF-2446-4E8A-A090-E9D2D9BBAD79}"/>
              </a:ext>
            </a:extLst>
          </p:cNvPr>
          <p:cNvSpPr/>
          <p:nvPr/>
        </p:nvSpPr>
        <p:spPr>
          <a:xfrm>
            <a:off x="5938600" y="3187837"/>
            <a:ext cx="120583" cy="1205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13"/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BF27675D-FB02-4262-8D93-F7DF39B3A33E}"/>
              </a:ext>
            </a:extLst>
          </p:cNvPr>
          <p:cNvSpPr/>
          <p:nvPr/>
        </p:nvSpPr>
        <p:spPr>
          <a:xfrm>
            <a:off x="5938600" y="3589778"/>
            <a:ext cx="120583" cy="1205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13"/>
          </a:p>
        </p:txBody>
      </p:sp>
      <p:sp>
        <p:nvSpPr>
          <p:cNvPr id="351" name="Oval 350">
            <a:extLst>
              <a:ext uri="{FF2B5EF4-FFF2-40B4-BE49-F238E27FC236}">
                <a16:creationId xmlns:a16="http://schemas.microsoft.com/office/drawing/2014/main" id="{EAE7DB33-DEC3-4D6B-B377-B9025E3C36DE}"/>
              </a:ext>
            </a:extLst>
          </p:cNvPr>
          <p:cNvSpPr/>
          <p:nvPr/>
        </p:nvSpPr>
        <p:spPr>
          <a:xfrm>
            <a:off x="5938600" y="3991719"/>
            <a:ext cx="120583" cy="1205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13"/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6C589570-9FD0-43AB-99A0-FCDC9EF3D578}"/>
              </a:ext>
            </a:extLst>
          </p:cNvPr>
          <p:cNvSpPr/>
          <p:nvPr/>
        </p:nvSpPr>
        <p:spPr>
          <a:xfrm>
            <a:off x="5938600" y="4192688"/>
            <a:ext cx="120583" cy="1205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13"/>
          </a:p>
        </p:txBody>
      </p:sp>
      <p:sp>
        <p:nvSpPr>
          <p:cNvPr id="354" name="Oval 353">
            <a:extLst>
              <a:ext uri="{FF2B5EF4-FFF2-40B4-BE49-F238E27FC236}">
                <a16:creationId xmlns:a16="http://schemas.microsoft.com/office/drawing/2014/main" id="{35739763-6C0D-4893-A40F-D300434D9E26}"/>
              </a:ext>
            </a:extLst>
          </p:cNvPr>
          <p:cNvSpPr/>
          <p:nvPr/>
        </p:nvSpPr>
        <p:spPr>
          <a:xfrm>
            <a:off x="5938600" y="4594628"/>
            <a:ext cx="120583" cy="1205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13"/>
          </a:p>
        </p:txBody>
      </p:sp>
      <p:cxnSp>
        <p:nvCxnSpPr>
          <p:cNvPr id="577" name="Straight Arrow Connector 576">
            <a:extLst>
              <a:ext uri="{FF2B5EF4-FFF2-40B4-BE49-F238E27FC236}">
                <a16:creationId xmlns:a16="http://schemas.microsoft.com/office/drawing/2014/main" id="{D877BA6C-B158-4C14-BDCF-ACFE3AC5FF4D}"/>
              </a:ext>
            </a:extLst>
          </p:cNvPr>
          <p:cNvCxnSpPr>
            <a:stCxn id="330" idx="6"/>
            <a:endCxn id="343" idx="2"/>
          </p:cNvCxnSpPr>
          <p:nvPr/>
        </p:nvCxnSpPr>
        <p:spPr>
          <a:xfrm>
            <a:off x="5576853" y="2443801"/>
            <a:ext cx="361746" cy="893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Arrow Connector 580">
            <a:extLst>
              <a:ext uri="{FF2B5EF4-FFF2-40B4-BE49-F238E27FC236}">
                <a16:creationId xmlns:a16="http://schemas.microsoft.com/office/drawing/2014/main" id="{78C41B35-F999-4FB7-95ED-7DCBB2244233}"/>
              </a:ext>
            </a:extLst>
          </p:cNvPr>
          <p:cNvCxnSpPr>
            <a:stCxn id="330" idx="6"/>
            <a:endCxn id="345" idx="2"/>
          </p:cNvCxnSpPr>
          <p:nvPr/>
        </p:nvCxnSpPr>
        <p:spPr>
          <a:xfrm>
            <a:off x="5576853" y="2443801"/>
            <a:ext cx="361746" cy="401941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5" name="Straight Arrow Connector 584">
            <a:extLst>
              <a:ext uri="{FF2B5EF4-FFF2-40B4-BE49-F238E27FC236}">
                <a16:creationId xmlns:a16="http://schemas.microsoft.com/office/drawing/2014/main" id="{50C39C34-4AA1-4569-B758-1BD1E933DF26}"/>
              </a:ext>
            </a:extLst>
          </p:cNvPr>
          <p:cNvCxnSpPr>
            <a:stCxn id="334" idx="6"/>
            <a:endCxn id="347" idx="2"/>
          </p:cNvCxnSpPr>
          <p:nvPr/>
        </p:nvCxnSpPr>
        <p:spPr>
          <a:xfrm>
            <a:off x="5576853" y="3247682"/>
            <a:ext cx="361746" cy="893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Straight Arrow Connector 589">
            <a:extLst>
              <a:ext uri="{FF2B5EF4-FFF2-40B4-BE49-F238E27FC236}">
                <a16:creationId xmlns:a16="http://schemas.microsoft.com/office/drawing/2014/main" id="{D43B5513-C2FF-4CF2-A6F8-007BB9A81083}"/>
              </a:ext>
            </a:extLst>
          </p:cNvPr>
          <p:cNvCxnSpPr>
            <a:stCxn id="336" idx="6"/>
            <a:endCxn id="349" idx="2"/>
          </p:cNvCxnSpPr>
          <p:nvPr/>
        </p:nvCxnSpPr>
        <p:spPr>
          <a:xfrm>
            <a:off x="5576853" y="3650515"/>
            <a:ext cx="361746" cy="893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4" name="Straight Arrow Connector 593">
            <a:extLst>
              <a:ext uri="{FF2B5EF4-FFF2-40B4-BE49-F238E27FC236}">
                <a16:creationId xmlns:a16="http://schemas.microsoft.com/office/drawing/2014/main" id="{DCB1B189-F8C9-4C23-9B56-EE5CA7D05587}"/>
              </a:ext>
            </a:extLst>
          </p:cNvPr>
          <p:cNvCxnSpPr>
            <a:stCxn id="338" idx="6"/>
            <a:endCxn id="351" idx="2"/>
          </p:cNvCxnSpPr>
          <p:nvPr/>
        </p:nvCxnSpPr>
        <p:spPr>
          <a:xfrm>
            <a:off x="5576853" y="4052456"/>
            <a:ext cx="361746" cy="893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Straight Arrow Connector 595">
            <a:extLst>
              <a:ext uri="{FF2B5EF4-FFF2-40B4-BE49-F238E27FC236}">
                <a16:creationId xmlns:a16="http://schemas.microsoft.com/office/drawing/2014/main" id="{2390A0B8-A661-41D4-95AF-65DC53510446}"/>
              </a:ext>
            </a:extLst>
          </p:cNvPr>
          <p:cNvCxnSpPr>
            <a:stCxn id="339" idx="6"/>
            <a:endCxn id="352" idx="2"/>
          </p:cNvCxnSpPr>
          <p:nvPr/>
        </p:nvCxnSpPr>
        <p:spPr>
          <a:xfrm>
            <a:off x="5576853" y="4253427"/>
            <a:ext cx="361746" cy="893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0" name="Straight Arrow Connector 599">
            <a:extLst>
              <a:ext uri="{FF2B5EF4-FFF2-40B4-BE49-F238E27FC236}">
                <a16:creationId xmlns:a16="http://schemas.microsoft.com/office/drawing/2014/main" id="{BE54E72B-2807-4123-A061-8E08666EA6FF}"/>
              </a:ext>
            </a:extLst>
          </p:cNvPr>
          <p:cNvCxnSpPr>
            <a:stCxn id="340" idx="5"/>
            <a:endCxn id="354" idx="2"/>
          </p:cNvCxnSpPr>
          <p:nvPr/>
        </p:nvCxnSpPr>
        <p:spPr>
          <a:xfrm rot="16200000" flipH="1">
            <a:off x="5669299" y="4386068"/>
            <a:ext cx="158990" cy="379610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6" name="Oval 355">
            <a:extLst>
              <a:ext uri="{FF2B5EF4-FFF2-40B4-BE49-F238E27FC236}">
                <a16:creationId xmlns:a16="http://schemas.microsoft.com/office/drawing/2014/main" id="{78ABD9AE-B9B7-44B4-B8AF-BDA79678297D}"/>
              </a:ext>
            </a:extLst>
          </p:cNvPr>
          <p:cNvSpPr/>
          <p:nvPr/>
        </p:nvSpPr>
        <p:spPr>
          <a:xfrm>
            <a:off x="6420929" y="2383956"/>
            <a:ext cx="120583" cy="1205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13"/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B346C426-DC2B-4633-A3FB-C36915E85586}"/>
              </a:ext>
            </a:extLst>
          </p:cNvPr>
          <p:cNvSpPr/>
          <p:nvPr/>
        </p:nvSpPr>
        <p:spPr>
          <a:xfrm>
            <a:off x="6420929" y="2584925"/>
            <a:ext cx="120583" cy="1205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13"/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956E7EA3-C16B-4675-84AA-3844BFD41406}"/>
              </a:ext>
            </a:extLst>
          </p:cNvPr>
          <p:cNvSpPr/>
          <p:nvPr/>
        </p:nvSpPr>
        <p:spPr>
          <a:xfrm>
            <a:off x="6420929" y="2785897"/>
            <a:ext cx="120583" cy="1205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13"/>
          </a:p>
        </p:txBody>
      </p:sp>
      <p:sp>
        <p:nvSpPr>
          <p:cNvPr id="359" name="Oval 358">
            <a:extLst>
              <a:ext uri="{FF2B5EF4-FFF2-40B4-BE49-F238E27FC236}">
                <a16:creationId xmlns:a16="http://schemas.microsoft.com/office/drawing/2014/main" id="{3CE0C53F-E04F-43B4-86E7-63B780A9910C}"/>
              </a:ext>
            </a:extLst>
          </p:cNvPr>
          <p:cNvSpPr/>
          <p:nvPr/>
        </p:nvSpPr>
        <p:spPr>
          <a:xfrm>
            <a:off x="6420929" y="2986865"/>
            <a:ext cx="120583" cy="1205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13"/>
          </a:p>
        </p:txBody>
      </p:sp>
      <p:sp>
        <p:nvSpPr>
          <p:cNvPr id="360" name="Oval 359">
            <a:extLst>
              <a:ext uri="{FF2B5EF4-FFF2-40B4-BE49-F238E27FC236}">
                <a16:creationId xmlns:a16="http://schemas.microsoft.com/office/drawing/2014/main" id="{C65CB37E-437E-430B-BD3E-9225BA956BE7}"/>
              </a:ext>
            </a:extLst>
          </p:cNvPr>
          <p:cNvSpPr/>
          <p:nvPr/>
        </p:nvSpPr>
        <p:spPr>
          <a:xfrm>
            <a:off x="6420929" y="3187837"/>
            <a:ext cx="120583" cy="1205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13"/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F0CDDFE0-015A-4F1F-8E7F-8E7D716E0FCB}"/>
              </a:ext>
            </a:extLst>
          </p:cNvPr>
          <p:cNvSpPr/>
          <p:nvPr/>
        </p:nvSpPr>
        <p:spPr>
          <a:xfrm>
            <a:off x="6420929" y="3388806"/>
            <a:ext cx="120583" cy="1205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13"/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473BA907-D0C2-4CEF-94C8-2822C3E8D983}"/>
              </a:ext>
            </a:extLst>
          </p:cNvPr>
          <p:cNvSpPr/>
          <p:nvPr/>
        </p:nvSpPr>
        <p:spPr>
          <a:xfrm>
            <a:off x="6420929" y="3589778"/>
            <a:ext cx="120583" cy="1205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13"/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33B91845-1144-4D98-8D06-5D02C8352CAB}"/>
              </a:ext>
            </a:extLst>
          </p:cNvPr>
          <p:cNvSpPr/>
          <p:nvPr/>
        </p:nvSpPr>
        <p:spPr>
          <a:xfrm>
            <a:off x="6420929" y="3790747"/>
            <a:ext cx="120583" cy="1205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13"/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BDF64A54-8D23-45EB-A708-9A88B380F46D}"/>
              </a:ext>
            </a:extLst>
          </p:cNvPr>
          <p:cNvSpPr/>
          <p:nvPr/>
        </p:nvSpPr>
        <p:spPr>
          <a:xfrm>
            <a:off x="6420929" y="3991719"/>
            <a:ext cx="120583" cy="1205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13"/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3C12E602-6801-4834-BDCB-7CD07A60BBB1}"/>
              </a:ext>
            </a:extLst>
          </p:cNvPr>
          <p:cNvSpPr/>
          <p:nvPr/>
        </p:nvSpPr>
        <p:spPr>
          <a:xfrm>
            <a:off x="6420929" y="4192688"/>
            <a:ext cx="120583" cy="1205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13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82143B2D-F277-43FA-8D18-ADD17C783744}"/>
              </a:ext>
            </a:extLst>
          </p:cNvPr>
          <p:cNvSpPr/>
          <p:nvPr/>
        </p:nvSpPr>
        <p:spPr>
          <a:xfrm>
            <a:off x="6420929" y="4393659"/>
            <a:ext cx="120583" cy="1205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13"/>
          </a:p>
        </p:txBody>
      </p:sp>
      <p:sp>
        <p:nvSpPr>
          <p:cNvPr id="367" name="Oval 366">
            <a:extLst>
              <a:ext uri="{FF2B5EF4-FFF2-40B4-BE49-F238E27FC236}">
                <a16:creationId xmlns:a16="http://schemas.microsoft.com/office/drawing/2014/main" id="{97AF31D8-C9DA-4F41-9F33-AD23086F486B}"/>
              </a:ext>
            </a:extLst>
          </p:cNvPr>
          <p:cNvSpPr/>
          <p:nvPr/>
        </p:nvSpPr>
        <p:spPr>
          <a:xfrm>
            <a:off x="6420929" y="4594628"/>
            <a:ext cx="120583" cy="1205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13"/>
          </a:p>
        </p:txBody>
      </p:sp>
      <p:sp>
        <p:nvSpPr>
          <p:cNvPr id="368" name="Oval 367">
            <a:extLst>
              <a:ext uri="{FF2B5EF4-FFF2-40B4-BE49-F238E27FC236}">
                <a16:creationId xmlns:a16="http://schemas.microsoft.com/office/drawing/2014/main" id="{E592379D-755F-41B4-80FF-356A300B96DD}"/>
              </a:ext>
            </a:extLst>
          </p:cNvPr>
          <p:cNvSpPr/>
          <p:nvPr/>
        </p:nvSpPr>
        <p:spPr>
          <a:xfrm>
            <a:off x="6420929" y="4795600"/>
            <a:ext cx="120583" cy="1205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13"/>
          </a:p>
        </p:txBody>
      </p:sp>
      <p:cxnSp>
        <p:nvCxnSpPr>
          <p:cNvPr id="607" name="Straight Arrow Connector 606">
            <a:extLst>
              <a:ext uri="{FF2B5EF4-FFF2-40B4-BE49-F238E27FC236}">
                <a16:creationId xmlns:a16="http://schemas.microsoft.com/office/drawing/2014/main" id="{1C89FE5F-9987-4812-ABD1-77C6ED083302}"/>
              </a:ext>
            </a:extLst>
          </p:cNvPr>
          <p:cNvCxnSpPr>
            <a:stCxn id="343" idx="6"/>
            <a:endCxn id="356" idx="2"/>
          </p:cNvCxnSpPr>
          <p:nvPr/>
        </p:nvCxnSpPr>
        <p:spPr>
          <a:xfrm>
            <a:off x="6018988" y="2443801"/>
            <a:ext cx="401941" cy="893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9" name="Straight Arrow Connector 608">
            <a:extLst>
              <a:ext uri="{FF2B5EF4-FFF2-40B4-BE49-F238E27FC236}">
                <a16:creationId xmlns:a16="http://schemas.microsoft.com/office/drawing/2014/main" id="{8A841257-76B7-417D-B9C8-2D6CC73C410A}"/>
              </a:ext>
            </a:extLst>
          </p:cNvPr>
          <p:cNvCxnSpPr>
            <a:stCxn id="345" idx="6"/>
            <a:endCxn id="357" idx="2"/>
          </p:cNvCxnSpPr>
          <p:nvPr/>
        </p:nvCxnSpPr>
        <p:spPr>
          <a:xfrm flipV="1">
            <a:off x="6018988" y="2644770"/>
            <a:ext cx="401941" cy="200971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1" name="Straight Arrow Connector 610">
            <a:extLst>
              <a:ext uri="{FF2B5EF4-FFF2-40B4-BE49-F238E27FC236}">
                <a16:creationId xmlns:a16="http://schemas.microsoft.com/office/drawing/2014/main" id="{A155414B-B58C-41A6-ABD2-FCDF7F44E4A5}"/>
              </a:ext>
            </a:extLst>
          </p:cNvPr>
          <p:cNvCxnSpPr>
            <a:stCxn id="345" idx="6"/>
            <a:endCxn id="358" idx="2"/>
          </p:cNvCxnSpPr>
          <p:nvPr/>
        </p:nvCxnSpPr>
        <p:spPr>
          <a:xfrm>
            <a:off x="6018988" y="2845742"/>
            <a:ext cx="401941" cy="893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3" name="Straight Arrow Connector 612">
            <a:extLst>
              <a:ext uri="{FF2B5EF4-FFF2-40B4-BE49-F238E27FC236}">
                <a16:creationId xmlns:a16="http://schemas.microsoft.com/office/drawing/2014/main" id="{24E7D73F-095E-49CC-AA03-67028E7D51F2}"/>
              </a:ext>
            </a:extLst>
          </p:cNvPr>
          <p:cNvCxnSpPr>
            <a:stCxn id="345" idx="6"/>
            <a:endCxn id="359" idx="2"/>
          </p:cNvCxnSpPr>
          <p:nvPr/>
        </p:nvCxnSpPr>
        <p:spPr>
          <a:xfrm>
            <a:off x="6018988" y="2845741"/>
            <a:ext cx="401941" cy="200970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Straight Arrow Connector 614">
            <a:extLst>
              <a:ext uri="{FF2B5EF4-FFF2-40B4-BE49-F238E27FC236}">
                <a16:creationId xmlns:a16="http://schemas.microsoft.com/office/drawing/2014/main" id="{E4BB582B-4D64-4A6F-A39D-9E46F09943EA}"/>
              </a:ext>
            </a:extLst>
          </p:cNvPr>
          <p:cNvCxnSpPr>
            <a:stCxn id="347" idx="6"/>
            <a:endCxn id="360" idx="2"/>
          </p:cNvCxnSpPr>
          <p:nvPr/>
        </p:nvCxnSpPr>
        <p:spPr>
          <a:xfrm>
            <a:off x="6018988" y="3247682"/>
            <a:ext cx="401941" cy="893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7" name="Straight Arrow Connector 616">
            <a:extLst>
              <a:ext uri="{FF2B5EF4-FFF2-40B4-BE49-F238E27FC236}">
                <a16:creationId xmlns:a16="http://schemas.microsoft.com/office/drawing/2014/main" id="{F473495B-57A9-4430-BC10-9E0FB0131C3E}"/>
              </a:ext>
            </a:extLst>
          </p:cNvPr>
          <p:cNvCxnSpPr>
            <a:stCxn id="349" idx="6"/>
            <a:endCxn id="361" idx="2"/>
          </p:cNvCxnSpPr>
          <p:nvPr/>
        </p:nvCxnSpPr>
        <p:spPr>
          <a:xfrm flipV="1">
            <a:off x="6018988" y="3449545"/>
            <a:ext cx="401941" cy="200970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9" name="Straight Arrow Connector 618">
            <a:extLst>
              <a:ext uri="{FF2B5EF4-FFF2-40B4-BE49-F238E27FC236}">
                <a16:creationId xmlns:a16="http://schemas.microsoft.com/office/drawing/2014/main" id="{D8B84691-4A13-4C4C-8C43-C5A924AB9716}"/>
              </a:ext>
            </a:extLst>
          </p:cNvPr>
          <p:cNvCxnSpPr>
            <a:stCxn id="349" idx="6"/>
            <a:endCxn id="362" idx="2"/>
          </p:cNvCxnSpPr>
          <p:nvPr/>
        </p:nvCxnSpPr>
        <p:spPr>
          <a:xfrm>
            <a:off x="6018988" y="3650515"/>
            <a:ext cx="401941" cy="893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1" name="Straight Arrow Connector 620">
            <a:extLst>
              <a:ext uri="{FF2B5EF4-FFF2-40B4-BE49-F238E27FC236}">
                <a16:creationId xmlns:a16="http://schemas.microsoft.com/office/drawing/2014/main" id="{9D578629-83B1-4F1F-A0BC-C50E6F3F81B2}"/>
              </a:ext>
            </a:extLst>
          </p:cNvPr>
          <p:cNvCxnSpPr>
            <a:stCxn id="351" idx="6"/>
            <a:endCxn id="363" idx="2"/>
          </p:cNvCxnSpPr>
          <p:nvPr/>
        </p:nvCxnSpPr>
        <p:spPr>
          <a:xfrm flipV="1">
            <a:off x="6018988" y="3851486"/>
            <a:ext cx="401941" cy="200970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3" name="Straight Arrow Connector 622">
            <a:extLst>
              <a:ext uri="{FF2B5EF4-FFF2-40B4-BE49-F238E27FC236}">
                <a16:creationId xmlns:a16="http://schemas.microsoft.com/office/drawing/2014/main" id="{3EFC917C-ECAC-4485-85CF-64D753DFCE3F}"/>
              </a:ext>
            </a:extLst>
          </p:cNvPr>
          <p:cNvCxnSpPr>
            <a:stCxn id="351" idx="6"/>
            <a:endCxn id="364" idx="2"/>
          </p:cNvCxnSpPr>
          <p:nvPr/>
        </p:nvCxnSpPr>
        <p:spPr>
          <a:xfrm>
            <a:off x="6018988" y="4052456"/>
            <a:ext cx="401941" cy="893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5" name="Straight Arrow Connector 624">
            <a:extLst>
              <a:ext uri="{FF2B5EF4-FFF2-40B4-BE49-F238E27FC236}">
                <a16:creationId xmlns:a16="http://schemas.microsoft.com/office/drawing/2014/main" id="{B9790318-C925-4B13-BFA9-5BC57C46DF76}"/>
              </a:ext>
            </a:extLst>
          </p:cNvPr>
          <p:cNvCxnSpPr>
            <a:stCxn id="352" idx="6"/>
            <a:endCxn id="365" idx="2"/>
          </p:cNvCxnSpPr>
          <p:nvPr/>
        </p:nvCxnSpPr>
        <p:spPr>
          <a:xfrm>
            <a:off x="6018988" y="4253427"/>
            <a:ext cx="401941" cy="893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Straight Arrow Connector 626">
            <a:extLst>
              <a:ext uri="{FF2B5EF4-FFF2-40B4-BE49-F238E27FC236}">
                <a16:creationId xmlns:a16="http://schemas.microsoft.com/office/drawing/2014/main" id="{4768ABD1-0E18-4029-BB77-2C7487D1E507}"/>
              </a:ext>
            </a:extLst>
          </p:cNvPr>
          <p:cNvCxnSpPr>
            <a:stCxn id="354" idx="6"/>
            <a:endCxn id="368" idx="3"/>
          </p:cNvCxnSpPr>
          <p:nvPr/>
        </p:nvCxnSpPr>
        <p:spPr>
          <a:xfrm>
            <a:off x="6018987" y="4655366"/>
            <a:ext cx="419805" cy="242951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9" name="Straight Arrow Connector 628">
            <a:extLst>
              <a:ext uri="{FF2B5EF4-FFF2-40B4-BE49-F238E27FC236}">
                <a16:creationId xmlns:a16="http://schemas.microsoft.com/office/drawing/2014/main" id="{0E923EBE-BCC2-4B8B-9B6F-8974C2BAE789}"/>
              </a:ext>
            </a:extLst>
          </p:cNvPr>
          <p:cNvCxnSpPr>
            <a:stCxn id="354" idx="6"/>
            <a:endCxn id="366" idx="2"/>
          </p:cNvCxnSpPr>
          <p:nvPr/>
        </p:nvCxnSpPr>
        <p:spPr>
          <a:xfrm flipV="1">
            <a:off x="6018988" y="4454396"/>
            <a:ext cx="401941" cy="200971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1" name="Straight Arrow Connector 630">
            <a:extLst>
              <a:ext uri="{FF2B5EF4-FFF2-40B4-BE49-F238E27FC236}">
                <a16:creationId xmlns:a16="http://schemas.microsoft.com/office/drawing/2014/main" id="{94A0D69F-3B0C-402C-8A0F-40F6FD686D90}"/>
              </a:ext>
            </a:extLst>
          </p:cNvPr>
          <p:cNvCxnSpPr>
            <a:stCxn id="354" idx="6"/>
            <a:endCxn id="367" idx="2"/>
          </p:cNvCxnSpPr>
          <p:nvPr/>
        </p:nvCxnSpPr>
        <p:spPr>
          <a:xfrm>
            <a:off x="6018988" y="4655368"/>
            <a:ext cx="401941" cy="893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ular Callout 102">
            <a:extLst>
              <a:ext uri="{FF2B5EF4-FFF2-40B4-BE49-F238E27FC236}">
                <a16:creationId xmlns:a16="http://schemas.microsoft.com/office/drawing/2014/main" id="{0E2311C1-49B7-4D8B-A1EF-6623A96124C4}"/>
              </a:ext>
            </a:extLst>
          </p:cNvPr>
          <p:cNvSpPr/>
          <p:nvPr/>
        </p:nvSpPr>
        <p:spPr>
          <a:xfrm>
            <a:off x="2079970" y="2544733"/>
            <a:ext cx="1085240" cy="723493"/>
          </a:xfrm>
          <a:prstGeom prst="wedgeRectCallout">
            <a:avLst>
              <a:gd name="adj1" fmla="val 68902"/>
              <a:gd name="adj2" fmla="val -119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13" dirty="0">
                <a:solidFill>
                  <a:schemeClr val="tx1"/>
                </a:solidFill>
              </a:rPr>
              <a:t>Ancestor of all the chromosomes of  present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8B13610-DC57-46CB-953F-D2CAE95CCCBD}"/>
              </a:ext>
            </a:extLst>
          </p:cNvPr>
          <p:cNvCxnSpPr>
            <a:cxnSpLocks/>
          </p:cNvCxnSpPr>
          <p:nvPr/>
        </p:nvCxnSpPr>
        <p:spPr>
          <a:xfrm flipH="1">
            <a:off x="2312751" y="5105012"/>
            <a:ext cx="41776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34E48A12-4C8A-4A57-9D12-BCD96ECE4C1B}"/>
              </a:ext>
            </a:extLst>
          </p:cNvPr>
          <p:cNvCxnSpPr>
            <a:stCxn id="267" idx="4"/>
          </p:cNvCxnSpPr>
          <p:nvPr/>
        </p:nvCxnSpPr>
        <p:spPr>
          <a:xfrm>
            <a:off x="3466664" y="2906480"/>
            <a:ext cx="20098" cy="221148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C1CE201B-F0A9-4702-8688-01884D889D49}"/>
              </a:ext>
            </a:extLst>
          </p:cNvPr>
          <p:cNvSpPr txBox="1"/>
          <p:nvPr/>
        </p:nvSpPr>
        <p:spPr>
          <a:xfrm>
            <a:off x="1896023" y="5167429"/>
            <a:ext cx="39224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1350" dirty="0" err="1"/>
              <a:t>Time</a:t>
            </a:r>
            <a:r>
              <a:rPr lang="ca-ES" sz="1350" dirty="0"/>
              <a:t> of </a:t>
            </a:r>
            <a:r>
              <a:rPr lang="ca-ES" sz="1350" dirty="0" err="1"/>
              <a:t>the</a:t>
            </a:r>
            <a:r>
              <a:rPr lang="ca-ES" sz="1350" dirty="0"/>
              <a:t> Most Recent </a:t>
            </a:r>
            <a:r>
              <a:rPr lang="ca-ES" sz="1350" dirty="0" err="1"/>
              <a:t>Common</a:t>
            </a:r>
            <a:r>
              <a:rPr lang="ca-ES" sz="1350" dirty="0"/>
              <a:t> </a:t>
            </a:r>
            <a:r>
              <a:rPr lang="ca-ES" sz="1350" dirty="0" err="1"/>
              <a:t>Ancestor</a:t>
            </a:r>
            <a:r>
              <a:rPr lang="ca-ES" sz="1350" dirty="0"/>
              <a:t> (TMRCA)</a:t>
            </a:r>
            <a:endParaRPr lang="en-US" sz="1350" dirty="0"/>
          </a:p>
        </p:txBody>
      </p:sp>
      <p:sp>
        <p:nvSpPr>
          <p:cNvPr id="90" name="1 Título">
            <a:extLst>
              <a:ext uri="{FF2B5EF4-FFF2-40B4-BE49-F238E27FC236}">
                <a16:creationId xmlns:a16="http://schemas.microsoft.com/office/drawing/2014/main" id="{71FE0E20-933C-498D-B0D4-7A2DCA6C0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1063229"/>
            <a:ext cx="6172200" cy="857250"/>
          </a:xfrm>
        </p:spPr>
        <p:txBody>
          <a:bodyPr>
            <a:normAutofit/>
          </a:bodyPr>
          <a:lstStyle/>
          <a:p>
            <a:r>
              <a:rPr lang="en-US" sz="2100" b="1" dirty="0">
                <a:solidFill>
                  <a:srgbClr val="FFC000"/>
                </a:solidFill>
                <a:latin typeface="DIN Alternate Bold"/>
              </a:rPr>
              <a:t>REMEMBER: ALL YOU NEED IS COALESCENCE</a:t>
            </a:r>
          </a:p>
        </p:txBody>
      </p:sp>
    </p:spTree>
    <p:extLst>
      <p:ext uri="{BB962C8B-B14F-4D97-AF65-F5344CB8AC3E}">
        <p14:creationId xmlns:p14="http://schemas.microsoft.com/office/powerpoint/2010/main" val="419307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build="allAtOnce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9" name="Group 631">
            <a:extLst>
              <a:ext uri="{FF2B5EF4-FFF2-40B4-BE49-F238E27FC236}">
                <a16:creationId xmlns:a16="http://schemas.microsoft.com/office/drawing/2014/main" id="{1D19AD14-3337-4E84-9991-7EE7FF2647D8}"/>
              </a:ext>
            </a:extLst>
          </p:cNvPr>
          <p:cNvGrpSpPr>
            <a:grpSpLocks/>
          </p:cNvGrpSpPr>
          <p:nvPr/>
        </p:nvGrpSpPr>
        <p:grpSpPr bwMode="auto">
          <a:xfrm>
            <a:off x="1946672" y="2035971"/>
            <a:ext cx="160734" cy="3375422"/>
            <a:chOff x="571472" y="1571612"/>
            <a:chExt cx="214314" cy="450059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8534D45-59BB-4855-82F1-0AB9BF42B1B3}"/>
                </a:ext>
              </a:extLst>
            </p:cNvPr>
            <p:cNvSpPr/>
            <p:nvPr/>
          </p:nvSpPr>
          <p:spPr>
            <a:xfrm>
              <a:off x="571472" y="157161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FE8E85A-576E-44A8-B8BB-9A8F1B786A26}"/>
                </a:ext>
              </a:extLst>
            </p:cNvPr>
            <p:cNvSpPr/>
            <p:nvPr/>
          </p:nvSpPr>
          <p:spPr>
            <a:xfrm>
              <a:off x="571472" y="192880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B80B979-9789-4C78-BDF8-A396217C8435}"/>
                </a:ext>
              </a:extLst>
            </p:cNvPr>
            <p:cNvSpPr/>
            <p:nvPr/>
          </p:nvSpPr>
          <p:spPr>
            <a:xfrm>
              <a:off x="571472" y="228599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C1FC3A8-9778-47D2-8AEF-BD09F3DF3776}"/>
                </a:ext>
              </a:extLst>
            </p:cNvPr>
            <p:cNvSpPr/>
            <p:nvPr/>
          </p:nvSpPr>
          <p:spPr>
            <a:xfrm>
              <a:off x="571472" y="264318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8B03769-7343-4C9F-8BD4-CF401CD74ADD}"/>
                </a:ext>
              </a:extLst>
            </p:cNvPr>
            <p:cNvSpPr/>
            <p:nvPr/>
          </p:nvSpPr>
          <p:spPr>
            <a:xfrm>
              <a:off x="571472" y="300037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447B443-6634-4FFA-9583-379F76AD93BE}"/>
                </a:ext>
              </a:extLst>
            </p:cNvPr>
            <p:cNvSpPr/>
            <p:nvPr/>
          </p:nvSpPr>
          <p:spPr>
            <a:xfrm>
              <a:off x="571472" y="335756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5C13EFC-0DC3-4823-A30D-41E0AB1D739D}"/>
                </a:ext>
              </a:extLst>
            </p:cNvPr>
            <p:cNvSpPr/>
            <p:nvPr/>
          </p:nvSpPr>
          <p:spPr>
            <a:xfrm>
              <a:off x="571472" y="371475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5D19481-DE7C-4668-8375-E8D664BEA284}"/>
                </a:ext>
              </a:extLst>
            </p:cNvPr>
            <p:cNvSpPr/>
            <p:nvPr/>
          </p:nvSpPr>
          <p:spPr>
            <a:xfrm>
              <a:off x="571472" y="407194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1D0CFC1-D57F-4569-B364-4F88C83E4E09}"/>
                </a:ext>
              </a:extLst>
            </p:cNvPr>
            <p:cNvSpPr/>
            <p:nvPr/>
          </p:nvSpPr>
          <p:spPr>
            <a:xfrm>
              <a:off x="571472" y="442913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449D801-569C-4657-9273-68F7409160B8}"/>
                </a:ext>
              </a:extLst>
            </p:cNvPr>
            <p:cNvSpPr/>
            <p:nvPr/>
          </p:nvSpPr>
          <p:spPr>
            <a:xfrm>
              <a:off x="571472" y="478632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348FE52-889F-4539-8175-8DA933041869}"/>
                </a:ext>
              </a:extLst>
            </p:cNvPr>
            <p:cNvSpPr/>
            <p:nvPr/>
          </p:nvSpPr>
          <p:spPr>
            <a:xfrm>
              <a:off x="571472" y="514351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A9994F3-26C9-495D-A996-D9664E2A0BB2}"/>
                </a:ext>
              </a:extLst>
            </p:cNvPr>
            <p:cNvSpPr/>
            <p:nvPr/>
          </p:nvSpPr>
          <p:spPr>
            <a:xfrm>
              <a:off x="571472" y="550070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9C9CAA8-6F65-4553-A882-BD1420E319AF}"/>
                </a:ext>
              </a:extLst>
            </p:cNvPr>
            <p:cNvSpPr/>
            <p:nvPr/>
          </p:nvSpPr>
          <p:spPr>
            <a:xfrm>
              <a:off x="571472" y="585789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</p:grpSp>
      <p:grpSp>
        <p:nvGrpSpPr>
          <p:cNvPr id="3" name="Group 632">
            <a:extLst>
              <a:ext uri="{FF2B5EF4-FFF2-40B4-BE49-F238E27FC236}">
                <a16:creationId xmlns:a16="http://schemas.microsoft.com/office/drawing/2014/main" id="{FC2DEC08-16D0-483D-BC08-853D560799B0}"/>
              </a:ext>
            </a:extLst>
          </p:cNvPr>
          <p:cNvGrpSpPr>
            <a:grpSpLocks/>
          </p:cNvGrpSpPr>
          <p:nvPr/>
        </p:nvGrpSpPr>
        <p:grpSpPr bwMode="auto">
          <a:xfrm>
            <a:off x="2030016" y="2035971"/>
            <a:ext cx="613172" cy="3375422"/>
            <a:chOff x="682962" y="1571612"/>
            <a:chExt cx="817204" cy="4500594"/>
          </a:xfrm>
        </p:grpSpPr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7E400471-B0E5-4FC4-AD47-B87E48549837}"/>
                </a:ext>
              </a:extLst>
            </p:cNvPr>
            <p:cNvSpPr/>
            <p:nvPr/>
          </p:nvSpPr>
          <p:spPr>
            <a:xfrm>
              <a:off x="1285948" y="1571612"/>
              <a:ext cx="214218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CBED89F4-38C7-4EB5-8257-B222AF75D50C}"/>
                </a:ext>
              </a:extLst>
            </p:cNvPr>
            <p:cNvSpPr/>
            <p:nvPr/>
          </p:nvSpPr>
          <p:spPr>
            <a:xfrm>
              <a:off x="1285948" y="1928802"/>
              <a:ext cx="214218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47147EF8-177F-4D4A-809E-0DACB3148DB3}"/>
                </a:ext>
              </a:extLst>
            </p:cNvPr>
            <p:cNvSpPr/>
            <p:nvPr/>
          </p:nvSpPr>
          <p:spPr>
            <a:xfrm>
              <a:off x="1285948" y="2285992"/>
              <a:ext cx="214218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6F1B9539-B107-4F38-AE84-86B647A8F03A}"/>
                </a:ext>
              </a:extLst>
            </p:cNvPr>
            <p:cNvSpPr/>
            <p:nvPr/>
          </p:nvSpPr>
          <p:spPr>
            <a:xfrm>
              <a:off x="1285948" y="2643182"/>
              <a:ext cx="214218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A16BAD87-F007-4C4A-8B0E-75B51B255502}"/>
                </a:ext>
              </a:extLst>
            </p:cNvPr>
            <p:cNvSpPr/>
            <p:nvPr/>
          </p:nvSpPr>
          <p:spPr>
            <a:xfrm>
              <a:off x="1285948" y="3000372"/>
              <a:ext cx="214218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2D0589EA-F191-4356-B198-7618F32639A4}"/>
                </a:ext>
              </a:extLst>
            </p:cNvPr>
            <p:cNvSpPr/>
            <p:nvPr/>
          </p:nvSpPr>
          <p:spPr>
            <a:xfrm>
              <a:off x="1285948" y="3357562"/>
              <a:ext cx="214218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2A2E8A6B-CFA4-4F9A-A67F-67852A1EB7C1}"/>
                </a:ext>
              </a:extLst>
            </p:cNvPr>
            <p:cNvSpPr/>
            <p:nvPr/>
          </p:nvSpPr>
          <p:spPr>
            <a:xfrm>
              <a:off x="1285948" y="3714752"/>
              <a:ext cx="214218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98ECB666-72A6-43C0-8098-D17E752FC904}"/>
                </a:ext>
              </a:extLst>
            </p:cNvPr>
            <p:cNvSpPr/>
            <p:nvPr/>
          </p:nvSpPr>
          <p:spPr>
            <a:xfrm>
              <a:off x="1285948" y="4071942"/>
              <a:ext cx="214218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A0F7123A-8B81-4B32-9E5D-D009AE528600}"/>
                </a:ext>
              </a:extLst>
            </p:cNvPr>
            <p:cNvSpPr/>
            <p:nvPr/>
          </p:nvSpPr>
          <p:spPr>
            <a:xfrm>
              <a:off x="1285948" y="4429132"/>
              <a:ext cx="214218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275F0D4C-C093-445D-BC2B-BC9F0DA5503B}"/>
                </a:ext>
              </a:extLst>
            </p:cNvPr>
            <p:cNvSpPr/>
            <p:nvPr/>
          </p:nvSpPr>
          <p:spPr>
            <a:xfrm>
              <a:off x="1285948" y="4786322"/>
              <a:ext cx="214218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E2F5B742-7E14-4491-A472-E79B91073D8D}"/>
                </a:ext>
              </a:extLst>
            </p:cNvPr>
            <p:cNvSpPr/>
            <p:nvPr/>
          </p:nvSpPr>
          <p:spPr>
            <a:xfrm>
              <a:off x="1285948" y="5143512"/>
              <a:ext cx="214218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9A9286F9-04AC-45C1-99F4-6C2129E6586D}"/>
                </a:ext>
              </a:extLst>
            </p:cNvPr>
            <p:cNvSpPr/>
            <p:nvPr/>
          </p:nvSpPr>
          <p:spPr>
            <a:xfrm>
              <a:off x="1285948" y="5500702"/>
              <a:ext cx="214218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D6A01902-475F-4C5F-B964-2BBE8028D2ED}"/>
                </a:ext>
              </a:extLst>
            </p:cNvPr>
            <p:cNvSpPr/>
            <p:nvPr/>
          </p:nvSpPr>
          <p:spPr>
            <a:xfrm>
              <a:off x="1285948" y="5857892"/>
              <a:ext cx="214218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cxnSp>
          <p:nvCxnSpPr>
            <p:cNvPr id="370" name="Straight Arrow Connector 369">
              <a:extLst>
                <a:ext uri="{FF2B5EF4-FFF2-40B4-BE49-F238E27FC236}">
                  <a16:creationId xmlns:a16="http://schemas.microsoft.com/office/drawing/2014/main" id="{3D86F061-4AB6-49F2-8EAB-72045FB2F12C}"/>
                </a:ext>
              </a:extLst>
            </p:cNvPr>
            <p:cNvCxnSpPr>
              <a:stCxn id="4" idx="5"/>
              <a:endCxn id="253" idx="2"/>
            </p:cNvCxnSpPr>
            <p:nvPr/>
          </p:nvCxnSpPr>
          <p:spPr>
            <a:xfrm rot="16200000" flipH="1">
              <a:off x="843960" y="1593178"/>
              <a:ext cx="280989" cy="60298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Arrow Connector 372">
              <a:extLst>
                <a:ext uri="{FF2B5EF4-FFF2-40B4-BE49-F238E27FC236}">
                  <a16:creationId xmlns:a16="http://schemas.microsoft.com/office/drawing/2014/main" id="{80C4286D-06A6-4944-833D-52E3952C7867}"/>
                </a:ext>
              </a:extLst>
            </p:cNvPr>
            <p:cNvCxnSpPr>
              <a:stCxn id="4" idx="5"/>
              <a:endCxn id="252" idx="2"/>
            </p:cNvCxnSpPr>
            <p:nvPr/>
          </p:nvCxnSpPr>
          <p:spPr>
            <a:xfrm rot="5400000" flipH="1" flipV="1">
              <a:off x="947148" y="1415377"/>
              <a:ext cx="74614" cy="60298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Arrow Connector 374">
              <a:extLst>
                <a:ext uri="{FF2B5EF4-FFF2-40B4-BE49-F238E27FC236}">
                  <a16:creationId xmlns:a16="http://schemas.microsoft.com/office/drawing/2014/main" id="{7DAA1126-F3C5-4773-9A4C-85943B1DEC04}"/>
                </a:ext>
              </a:extLst>
            </p:cNvPr>
            <p:cNvCxnSpPr>
              <a:stCxn id="5" idx="5"/>
              <a:endCxn id="254" idx="3"/>
            </p:cNvCxnSpPr>
            <p:nvPr/>
          </p:nvCxnSpPr>
          <p:spPr>
            <a:xfrm rot="16200000" flipH="1">
              <a:off x="857431" y="2008302"/>
              <a:ext cx="357190" cy="56331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Arrow Connector 377">
              <a:extLst>
                <a:ext uri="{FF2B5EF4-FFF2-40B4-BE49-F238E27FC236}">
                  <a16:creationId xmlns:a16="http://schemas.microsoft.com/office/drawing/2014/main" id="{76AE6E5A-06EC-43D7-A3B2-0C8E5CCD28E2}"/>
                </a:ext>
              </a:extLst>
            </p:cNvPr>
            <p:cNvCxnSpPr>
              <a:stCxn id="5" idx="5"/>
              <a:endCxn id="255" idx="2"/>
            </p:cNvCxnSpPr>
            <p:nvPr/>
          </p:nvCxnSpPr>
          <p:spPr>
            <a:xfrm rot="16200000" flipH="1">
              <a:off x="701068" y="2164665"/>
              <a:ext cx="638179" cy="5315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Arrow Connector 380">
              <a:extLst>
                <a:ext uri="{FF2B5EF4-FFF2-40B4-BE49-F238E27FC236}">
                  <a16:creationId xmlns:a16="http://schemas.microsoft.com/office/drawing/2014/main" id="{94CE8FD0-6E8F-42A8-929E-D92F9675097F}"/>
                </a:ext>
              </a:extLst>
            </p:cNvPr>
            <p:cNvCxnSpPr>
              <a:stCxn id="7" idx="6"/>
              <a:endCxn id="256" idx="2"/>
            </p:cNvCxnSpPr>
            <p:nvPr/>
          </p:nvCxnSpPr>
          <p:spPr>
            <a:xfrm>
              <a:off x="714698" y="2751133"/>
              <a:ext cx="571250" cy="3571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Arrow Connector 382">
              <a:extLst>
                <a:ext uri="{FF2B5EF4-FFF2-40B4-BE49-F238E27FC236}">
                  <a16:creationId xmlns:a16="http://schemas.microsoft.com/office/drawing/2014/main" id="{AC0DFBC9-0BE7-4532-BE65-D725E5EFD175}"/>
                </a:ext>
              </a:extLst>
            </p:cNvPr>
            <p:cNvCxnSpPr>
              <a:stCxn id="7" idx="6"/>
              <a:endCxn id="257" idx="1"/>
            </p:cNvCxnSpPr>
            <p:nvPr/>
          </p:nvCxnSpPr>
          <p:spPr>
            <a:xfrm>
              <a:off x="714698" y="2751133"/>
              <a:ext cx="602986" cy="63817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Arrow Connector 384">
              <a:extLst>
                <a:ext uri="{FF2B5EF4-FFF2-40B4-BE49-F238E27FC236}">
                  <a16:creationId xmlns:a16="http://schemas.microsoft.com/office/drawing/2014/main" id="{847BBA38-434B-4AAA-AE30-652D4B2BE45D}"/>
                </a:ext>
              </a:extLst>
            </p:cNvPr>
            <p:cNvCxnSpPr>
              <a:stCxn id="10" idx="6"/>
              <a:endCxn id="258" idx="2"/>
            </p:cNvCxnSpPr>
            <p:nvPr/>
          </p:nvCxnSpPr>
          <p:spPr>
            <a:xfrm>
              <a:off x="714698" y="3822703"/>
              <a:ext cx="57125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Arrow Connector 386">
              <a:extLst>
                <a:ext uri="{FF2B5EF4-FFF2-40B4-BE49-F238E27FC236}">
                  <a16:creationId xmlns:a16="http://schemas.microsoft.com/office/drawing/2014/main" id="{350AABC4-96A4-4125-BE98-241FF107FA7A}"/>
                </a:ext>
              </a:extLst>
            </p:cNvPr>
            <p:cNvCxnSpPr>
              <a:stCxn id="11" idx="6"/>
              <a:endCxn id="259" idx="2"/>
            </p:cNvCxnSpPr>
            <p:nvPr/>
          </p:nvCxnSpPr>
          <p:spPr>
            <a:xfrm>
              <a:off x="714698" y="4179893"/>
              <a:ext cx="571250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Arrow Connector 390">
              <a:extLst>
                <a:ext uri="{FF2B5EF4-FFF2-40B4-BE49-F238E27FC236}">
                  <a16:creationId xmlns:a16="http://schemas.microsoft.com/office/drawing/2014/main" id="{DD285A04-A358-40BE-A1D4-2AA01102BE46}"/>
                </a:ext>
              </a:extLst>
            </p:cNvPr>
            <p:cNvCxnSpPr>
              <a:stCxn id="12" idx="6"/>
              <a:endCxn id="260" idx="2"/>
            </p:cNvCxnSpPr>
            <p:nvPr/>
          </p:nvCxnSpPr>
          <p:spPr>
            <a:xfrm>
              <a:off x="714698" y="4537082"/>
              <a:ext cx="57125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Arrow Connector 393">
              <a:extLst>
                <a:ext uri="{FF2B5EF4-FFF2-40B4-BE49-F238E27FC236}">
                  <a16:creationId xmlns:a16="http://schemas.microsoft.com/office/drawing/2014/main" id="{C08A0CFC-87D7-44F9-B24F-1D80CC1F130C}"/>
                </a:ext>
              </a:extLst>
            </p:cNvPr>
            <p:cNvCxnSpPr>
              <a:stCxn id="13" idx="6"/>
              <a:endCxn id="261" idx="2"/>
            </p:cNvCxnSpPr>
            <p:nvPr/>
          </p:nvCxnSpPr>
          <p:spPr>
            <a:xfrm>
              <a:off x="714698" y="4894273"/>
              <a:ext cx="571250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Arrow Connector 396">
              <a:extLst>
                <a:ext uri="{FF2B5EF4-FFF2-40B4-BE49-F238E27FC236}">
                  <a16:creationId xmlns:a16="http://schemas.microsoft.com/office/drawing/2014/main" id="{C0424675-ADF3-403F-9703-56B8B59B5FAC}"/>
                </a:ext>
              </a:extLst>
            </p:cNvPr>
            <p:cNvCxnSpPr>
              <a:stCxn id="13" idx="6"/>
              <a:endCxn id="262" idx="2"/>
            </p:cNvCxnSpPr>
            <p:nvPr/>
          </p:nvCxnSpPr>
          <p:spPr>
            <a:xfrm>
              <a:off x="714698" y="4894273"/>
              <a:ext cx="571250" cy="3571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Arrow Connector 398">
              <a:extLst>
                <a:ext uri="{FF2B5EF4-FFF2-40B4-BE49-F238E27FC236}">
                  <a16:creationId xmlns:a16="http://schemas.microsoft.com/office/drawing/2014/main" id="{0A8595F4-DB68-4D1B-8848-02AA9CDDFF11}"/>
                </a:ext>
              </a:extLst>
            </p:cNvPr>
            <p:cNvCxnSpPr>
              <a:stCxn id="13" idx="6"/>
              <a:endCxn id="263" idx="2"/>
            </p:cNvCxnSpPr>
            <p:nvPr/>
          </p:nvCxnSpPr>
          <p:spPr>
            <a:xfrm>
              <a:off x="714698" y="4894273"/>
              <a:ext cx="571250" cy="7143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Arrow Connector 400">
              <a:extLst>
                <a:ext uri="{FF2B5EF4-FFF2-40B4-BE49-F238E27FC236}">
                  <a16:creationId xmlns:a16="http://schemas.microsoft.com/office/drawing/2014/main" id="{8BB3F868-2207-4FB6-B4F3-4E053D3676BE}"/>
                </a:ext>
              </a:extLst>
            </p:cNvPr>
            <p:cNvCxnSpPr>
              <a:stCxn id="16" idx="6"/>
              <a:endCxn id="264" idx="2"/>
            </p:cNvCxnSpPr>
            <p:nvPr/>
          </p:nvCxnSpPr>
          <p:spPr>
            <a:xfrm>
              <a:off x="714698" y="5965842"/>
              <a:ext cx="57125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633">
            <a:extLst>
              <a:ext uri="{FF2B5EF4-FFF2-40B4-BE49-F238E27FC236}">
                <a16:creationId xmlns:a16="http://schemas.microsoft.com/office/drawing/2014/main" id="{DFDA609D-00D4-4C17-AB44-33D6445FF595}"/>
              </a:ext>
            </a:extLst>
          </p:cNvPr>
          <p:cNvGrpSpPr>
            <a:grpSpLocks/>
          </p:cNvGrpSpPr>
          <p:nvPr/>
        </p:nvGrpSpPr>
        <p:grpSpPr bwMode="auto">
          <a:xfrm>
            <a:off x="2589610" y="2035971"/>
            <a:ext cx="589359" cy="3375422"/>
            <a:chOff x="1428728" y="1571612"/>
            <a:chExt cx="785818" cy="4500594"/>
          </a:xfrm>
        </p:grpSpPr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555A40B9-53F5-4D76-BB92-24ED55DB23D3}"/>
                </a:ext>
              </a:extLst>
            </p:cNvPr>
            <p:cNvSpPr/>
            <p:nvPr/>
          </p:nvSpPr>
          <p:spPr>
            <a:xfrm>
              <a:off x="2000232" y="157161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F35D44C6-07C4-43EF-9340-D375650AA79B}"/>
                </a:ext>
              </a:extLst>
            </p:cNvPr>
            <p:cNvSpPr/>
            <p:nvPr/>
          </p:nvSpPr>
          <p:spPr>
            <a:xfrm>
              <a:off x="2000232" y="192880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F9C8AD17-AD3C-4C2C-9D01-1EF0C7073FFF}"/>
                </a:ext>
              </a:extLst>
            </p:cNvPr>
            <p:cNvSpPr/>
            <p:nvPr/>
          </p:nvSpPr>
          <p:spPr>
            <a:xfrm>
              <a:off x="2000232" y="228599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50B2F3E4-76D2-4D3D-B63E-2488E16E3ABD}"/>
                </a:ext>
              </a:extLst>
            </p:cNvPr>
            <p:cNvSpPr/>
            <p:nvPr/>
          </p:nvSpPr>
          <p:spPr>
            <a:xfrm>
              <a:off x="2000232" y="264318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BDD90B6C-5CF2-4BC0-937C-EBC1A830B47D}"/>
                </a:ext>
              </a:extLst>
            </p:cNvPr>
            <p:cNvSpPr/>
            <p:nvPr/>
          </p:nvSpPr>
          <p:spPr>
            <a:xfrm>
              <a:off x="2000232" y="300037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2929F7D9-8B3F-4C9E-9423-F7C2B638C282}"/>
                </a:ext>
              </a:extLst>
            </p:cNvPr>
            <p:cNvSpPr/>
            <p:nvPr/>
          </p:nvSpPr>
          <p:spPr>
            <a:xfrm>
              <a:off x="2000232" y="335756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0AFF9346-399A-448D-88DA-D4836BDC6B84}"/>
                </a:ext>
              </a:extLst>
            </p:cNvPr>
            <p:cNvSpPr/>
            <p:nvPr/>
          </p:nvSpPr>
          <p:spPr>
            <a:xfrm>
              <a:off x="2000232" y="371475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BA6206D6-8CE2-450F-9D6B-30C753254006}"/>
                </a:ext>
              </a:extLst>
            </p:cNvPr>
            <p:cNvSpPr/>
            <p:nvPr/>
          </p:nvSpPr>
          <p:spPr>
            <a:xfrm>
              <a:off x="2000232" y="407194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AFBE5145-4C1D-4EEE-91EA-309AB9D17188}"/>
                </a:ext>
              </a:extLst>
            </p:cNvPr>
            <p:cNvSpPr/>
            <p:nvPr/>
          </p:nvSpPr>
          <p:spPr>
            <a:xfrm>
              <a:off x="2000232" y="442913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DB2D13F3-694C-47AC-9FCB-1D6C57FB0067}"/>
                </a:ext>
              </a:extLst>
            </p:cNvPr>
            <p:cNvSpPr/>
            <p:nvPr/>
          </p:nvSpPr>
          <p:spPr>
            <a:xfrm>
              <a:off x="2000232" y="478632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967B12B3-83B8-4C00-9C11-20C7593C2C1D}"/>
                </a:ext>
              </a:extLst>
            </p:cNvPr>
            <p:cNvSpPr/>
            <p:nvPr/>
          </p:nvSpPr>
          <p:spPr>
            <a:xfrm>
              <a:off x="2000232" y="514351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0E8D8ADD-7BC3-4AC8-8CEC-73589FFBED5F}"/>
                </a:ext>
              </a:extLst>
            </p:cNvPr>
            <p:cNvSpPr/>
            <p:nvPr/>
          </p:nvSpPr>
          <p:spPr>
            <a:xfrm>
              <a:off x="2000232" y="550070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35B8C146-D783-43C8-9C34-9D78B04E0C4C}"/>
                </a:ext>
              </a:extLst>
            </p:cNvPr>
            <p:cNvSpPr/>
            <p:nvPr/>
          </p:nvSpPr>
          <p:spPr>
            <a:xfrm>
              <a:off x="2000232" y="585789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cxnSp>
          <p:nvCxnSpPr>
            <p:cNvPr id="403" name="Straight Arrow Connector 402">
              <a:extLst>
                <a:ext uri="{FF2B5EF4-FFF2-40B4-BE49-F238E27FC236}">
                  <a16:creationId xmlns:a16="http://schemas.microsoft.com/office/drawing/2014/main" id="{E7DC16BD-6FE4-4A48-9D48-4A06F5029289}"/>
                </a:ext>
              </a:extLst>
            </p:cNvPr>
            <p:cNvCxnSpPr>
              <a:stCxn id="254" idx="6"/>
              <a:endCxn id="265" idx="2"/>
            </p:cNvCxnSpPr>
            <p:nvPr/>
          </p:nvCxnSpPr>
          <p:spPr>
            <a:xfrm flipV="1">
              <a:off x="1428728" y="1679563"/>
              <a:ext cx="571504" cy="7143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Arrow Connector 404">
              <a:extLst>
                <a:ext uri="{FF2B5EF4-FFF2-40B4-BE49-F238E27FC236}">
                  <a16:creationId xmlns:a16="http://schemas.microsoft.com/office/drawing/2014/main" id="{915C7A9E-32A8-41BE-B62A-3D26557D1749}"/>
                </a:ext>
              </a:extLst>
            </p:cNvPr>
            <p:cNvCxnSpPr>
              <a:stCxn id="254" idx="6"/>
              <a:endCxn id="266" idx="3"/>
            </p:cNvCxnSpPr>
            <p:nvPr/>
          </p:nvCxnSpPr>
          <p:spPr>
            <a:xfrm flipV="1">
              <a:off x="1428728" y="2111366"/>
              <a:ext cx="603255" cy="28257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Arrow Connector 406">
              <a:extLst>
                <a:ext uri="{FF2B5EF4-FFF2-40B4-BE49-F238E27FC236}">
                  <a16:creationId xmlns:a16="http://schemas.microsoft.com/office/drawing/2014/main" id="{CD81246F-150F-42E0-8667-CAE938B9F86B}"/>
                </a:ext>
              </a:extLst>
            </p:cNvPr>
            <p:cNvCxnSpPr>
              <a:stCxn id="254" idx="6"/>
              <a:endCxn id="267" idx="2"/>
            </p:cNvCxnSpPr>
            <p:nvPr/>
          </p:nvCxnSpPr>
          <p:spPr>
            <a:xfrm>
              <a:off x="1428728" y="2393943"/>
              <a:ext cx="57150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Arrow Connector 408">
              <a:extLst>
                <a:ext uri="{FF2B5EF4-FFF2-40B4-BE49-F238E27FC236}">
                  <a16:creationId xmlns:a16="http://schemas.microsoft.com/office/drawing/2014/main" id="{2989C9AC-D4F1-40F1-9053-9E17D0FAB1AE}"/>
                </a:ext>
              </a:extLst>
            </p:cNvPr>
            <p:cNvCxnSpPr>
              <a:stCxn id="255" idx="6"/>
              <a:endCxn id="268" idx="2"/>
            </p:cNvCxnSpPr>
            <p:nvPr/>
          </p:nvCxnSpPr>
          <p:spPr>
            <a:xfrm>
              <a:off x="1428728" y="2751133"/>
              <a:ext cx="571504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Arrow Connector 412">
              <a:extLst>
                <a:ext uri="{FF2B5EF4-FFF2-40B4-BE49-F238E27FC236}">
                  <a16:creationId xmlns:a16="http://schemas.microsoft.com/office/drawing/2014/main" id="{F917EC12-13AD-4D1B-A4F5-F3965112E919}"/>
                </a:ext>
              </a:extLst>
            </p:cNvPr>
            <p:cNvCxnSpPr>
              <a:stCxn id="255" idx="6"/>
              <a:endCxn id="269" idx="1"/>
            </p:cNvCxnSpPr>
            <p:nvPr/>
          </p:nvCxnSpPr>
          <p:spPr>
            <a:xfrm>
              <a:off x="1428728" y="2751133"/>
              <a:ext cx="603255" cy="2809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Arrow Connector 414">
              <a:extLst>
                <a:ext uri="{FF2B5EF4-FFF2-40B4-BE49-F238E27FC236}">
                  <a16:creationId xmlns:a16="http://schemas.microsoft.com/office/drawing/2014/main" id="{AAF56AB1-A822-4D69-BBD4-999B66E5754A}"/>
                </a:ext>
              </a:extLst>
            </p:cNvPr>
            <p:cNvCxnSpPr>
              <a:stCxn id="257" idx="6"/>
              <a:endCxn id="270" idx="2"/>
            </p:cNvCxnSpPr>
            <p:nvPr/>
          </p:nvCxnSpPr>
          <p:spPr>
            <a:xfrm>
              <a:off x="1428728" y="3465513"/>
              <a:ext cx="571504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Arrow Connector 417">
              <a:extLst>
                <a:ext uri="{FF2B5EF4-FFF2-40B4-BE49-F238E27FC236}">
                  <a16:creationId xmlns:a16="http://schemas.microsoft.com/office/drawing/2014/main" id="{F848B119-B618-4DB6-A0E5-79A8860A8264}"/>
                </a:ext>
              </a:extLst>
            </p:cNvPr>
            <p:cNvCxnSpPr>
              <a:stCxn id="258" idx="6"/>
              <a:endCxn id="271" idx="2"/>
            </p:cNvCxnSpPr>
            <p:nvPr/>
          </p:nvCxnSpPr>
          <p:spPr>
            <a:xfrm>
              <a:off x="1428728" y="3822703"/>
              <a:ext cx="57150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Arrow Connector 419">
              <a:extLst>
                <a:ext uri="{FF2B5EF4-FFF2-40B4-BE49-F238E27FC236}">
                  <a16:creationId xmlns:a16="http://schemas.microsoft.com/office/drawing/2014/main" id="{47034FFD-9782-4E94-9AA1-C66DCBD41613}"/>
                </a:ext>
              </a:extLst>
            </p:cNvPr>
            <p:cNvCxnSpPr>
              <a:stCxn id="259" idx="6"/>
              <a:endCxn id="272" idx="2"/>
            </p:cNvCxnSpPr>
            <p:nvPr/>
          </p:nvCxnSpPr>
          <p:spPr>
            <a:xfrm>
              <a:off x="1428728" y="4179893"/>
              <a:ext cx="571504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Arrow Connector 421">
              <a:extLst>
                <a:ext uri="{FF2B5EF4-FFF2-40B4-BE49-F238E27FC236}">
                  <a16:creationId xmlns:a16="http://schemas.microsoft.com/office/drawing/2014/main" id="{E872869E-2134-4AB9-8F66-E1F19D849C28}"/>
                </a:ext>
              </a:extLst>
            </p:cNvPr>
            <p:cNvCxnSpPr>
              <a:stCxn id="261" idx="6"/>
              <a:endCxn id="273" idx="2"/>
            </p:cNvCxnSpPr>
            <p:nvPr/>
          </p:nvCxnSpPr>
          <p:spPr>
            <a:xfrm flipV="1">
              <a:off x="1428728" y="4537082"/>
              <a:ext cx="571504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Arrow Connector 423">
              <a:extLst>
                <a:ext uri="{FF2B5EF4-FFF2-40B4-BE49-F238E27FC236}">
                  <a16:creationId xmlns:a16="http://schemas.microsoft.com/office/drawing/2014/main" id="{8D3295BA-D51F-4384-B329-908B65771C4E}"/>
                </a:ext>
              </a:extLst>
            </p:cNvPr>
            <p:cNvCxnSpPr>
              <a:stCxn id="261" idx="6"/>
              <a:endCxn id="274" idx="2"/>
            </p:cNvCxnSpPr>
            <p:nvPr/>
          </p:nvCxnSpPr>
          <p:spPr>
            <a:xfrm>
              <a:off x="1428728" y="4894273"/>
              <a:ext cx="571504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Arrow Connector 425">
              <a:extLst>
                <a:ext uri="{FF2B5EF4-FFF2-40B4-BE49-F238E27FC236}">
                  <a16:creationId xmlns:a16="http://schemas.microsoft.com/office/drawing/2014/main" id="{5F7D4382-2BEF-456E-AC3C-C472C5AABF3E}"/>
                </a:ext>
              </a:extLst>
            </p:cNvPr>
            <p:cNvCxnSpPr>
              <a:stCxn id="261" idx="6"/>
              <a:endCxn id="275" idx="2"/>
            </p:cNvCxnSpPr>
            <p:nvPr/>
          </p:nvCxnSpPr>
          <p:spPr>
            <a:xfrm>
              <a:off x="1428728" y="4894273"/>
              <a:ext cx="571504" cy="3571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Arrow Connector 427">
              <a:extLst>
                <a:ext uri="{FF2B5EF4-FFF2-40B4-BE49-F238E27FC236}">
                  <a16:creationId xmlns:a16="http://schemas.microsoft.com/office/drawing/2014/main" id="{3577F74E-BD09-440F-BCFE-DD52BAA1C9FE}"/>
                </a:ext>
              </a:extLst>
            </p:cNvPr>
            <p:cNvCxnSpPr>
              <a:stCxn id="264" idx="6"/>
              <a:endCxn id="276" idx="2"/>
            </p:cNvCxnSpPr>
            <p:nvPr/>
          </p:nvCxnSpPr>
          <p:spPr>
            <a:xfrm flipV="1">
              <a:off x="1428728" y="5608653"/>
              <a:ext cx="571504" cy="3571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Arrow Connector 429">
              <a:extLst>
                <a:ext uri="{FF2B5EF4-FFF2-40B4-BE49-F238E27FC236}">
                  <a16:creationId xmlns:a16="http://schemas.microsoft.com/office/drawing/2014/main" id="{EB033EC7-34B3-46E2-B711-60FF6E5A53FB}"/>
                </a:ext>
              </a:extLst>
            </p:cNvPr>
            <p:cNvCxnSpPr>
              <a:stCxn id="264" idx="6"/>
              <a:endCxn id="277" idx="2"/>
            </p:cNvCxnSpPr>
            <p:nvPr/>
          </p:nvCxnSpPr>
          <p:spPr>
            <a:xfrm>
              <a:off x="1428728" y="5965842"/>
              <a:ext cx="57150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686">
            <a:extLst>
              <a:ext uri="{FF2B5EF4-FFF2-40B4-BE49-F238E27FC236}">
                <a16:creationId xmlns:a16="http://schemas.microsoft.com/office/drawing/2014/main" id="{DC521FFE-A970-4FE6-920A-A9035D68FAD1}"/>
              </a:ext>
            </a:extLst>
          </p:cNvPr>
          <p:cNvGrpSpPr>
            <a:grpSpLocks/>
          </p:cNvGrpSpPr>
          <p:nvPr/>
        </p:nvGrpSpPr>
        <p:grpSpPr bwMode="auto">
          <a:xfrm>
            <a:off x="3125391" y="2035971"/>
            <a:ext cx="589359" cy="3375422"/>
            <a:chOff x="2143108" y="1571612"/>
            <a:chExt cx="785818" cy="4500594"/>
          </a:xfrm>
        </p:grpSpPr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09AE553F-143A-4FFB-B385-ECD82AB7FB15}"/>
                </a:ext>
              </a:extLst>
            </p:cNvPr>
            <p:cNvSpPr/>
            <p:nvPr/>
          </p:nvSpPr>
          <p:spPr>
            <a:xfrm>
              <a:off x="2714612" y="157161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83450206-EAB4-475B-80E6-6C0926A42993}"/>
                </a:ext>
              </a:extLst>
            </p:cNvPr>
            <p:cNvSpPr/>
            <p:nvPr/>
          </p:nvSpPr>
          <p:spPr>
            <a:xfrm>
              <a:off x="2714612" y="192880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0852798F-E693-4912-B557-2B7D3EA88786}"/>
                </a:ext>
              </a:extLst>
            </p:cNvPr>
            <p:cNvSpPr/>
            <p:nvPr/>
          </p:nvSpPr>
          <p:spPr>
            <a:xfrm>
              <a:off x="2714612" y="228599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9438D67F-1BDD-4E1B-A050-1A39488F97DA}"/>
                </a:ext>
              </a:extLst>
            </p:cNvPr>
            <p:cNvSpPr/>
            <p:nvPr/>
          </p:nvSpPr>
          <p:spPr>
            <a:xfrm>
              <a:off x="2714612" y="264318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E75A5A6A-C17F-4D6B-A49F-8BA8DBBB4941}"/>
                </a:ext>
              </a:extLst>
            </p:cNvPr>
            <p:cNvSpPr/>
            <p:nvPr/>
          </p:nvSpPr>
          <p:spPr>
            <a:xfrm>
              <a:off x="2714612" y="300037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34BA387E-B744-4B90-8F11-C786C99F5579}"/>
                </a:ext>
              </a:extLst>
            </p:cNvPr>
            <p:cNvSpPr/>
            <p:nvPr/>
          </p:nvSpPr>
          <p:spPr>
            <a:xfrm>
              <a:off x="2714612" y="335756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8755EF3A-1B8F-4381-B7BF-DCE5095EC2EF}"/>
                </a:ext>
              </a:extLst>
            </p:cNvPr>
            <p:cNvSpPr/>
            <p:nvPr/>
          </p:nvSpPr>
          <p:spPr>
            <a:xfrm>
              <a:off x="2714612" y="371475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93A57D5E-C9CE-42AA-AD93-2BD9FCDEDD03}"/>
                </a:ext>
              </a:extLst>
            </p:cNvPr>
            <p:cNvSpPr/>
            <p:nvPr/>
          </p:nvSpPr>
          <p:spPr>
            <a:xfrm>
              <a:off x="2714612" y="407194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98398AB6-8E53-46EB-9CCE-C4C5D644AF4B}"/>
                </a:ext>
              </a:extLst>
            </p:cNvPr>
            <p:cNvSpPr/>
            <p:nvPr/>
          </p:nvSpPr>
          <p:spPr>
            <a:xfrm>
              <a:off x="2714612" y="442913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2255F60E-C24D-4B00-AFCA-78F8100A7A10}"/>
                </a:ext>
              </a:extLst>
            </p:cNvPr>
            <p:cNvSpPr/>
            <p:nvPr/>
          </p:nvSpPr>
          <p:spPr>
            <a:xfrm>
              <a:off x="2714612" y="478632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4000AD99-5853-4057-A768-FC9DA8714EE1}"/>
                </a:ext>
              </a:extLst>
            </p:cNvPr>
            <p:cNvSpPr/>
            <p:nvPr/>
          </p:nvSpPr>
          <p:spPr>
            <a:xfrm>
              <a:off x="2714612" y="514351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73C20E19-76DD-4CED-B7C2-2AC28C60921B}"/>
                </a:ext>
              </a:extLst>
            </p:cNvPr>
            <p:cNvSpPr/>
            <p:nvPr/>
          </p:nvSpPr>
          <p:spPr>
            <a:xfrm>
              <a:off x="2714612" y="550070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3909F394-A2BC-4C6E-8C9E-F0BDDCFE8F5F}"/>
                </a:ext>
              </a:extLst>
            </p:cNvPr>
            <p:cNvSpPr/>
            <p:nvPr/>
          </p:nvSpPr>
          <p:spPr>
            <a:xfrm>
              <a:off x="2714612" y="585789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cxnSp>
          <p:nvCxnSpPr>
            <p:cNvPr id="434" name="Straight Arrow Connector 433">
              <a:extLst>
                <a:ext uri="{FF2B5EF4-FFF2-40B4-BE49-F238E27FC236}">
                  <a16:creationId xmlns:a16="http://schemas.microsoft.com/office/drawing/2014/main" id="{EB86119B-08F4-496A-91BA-3ABF6D0E18AA}"/>
                </a:ext>
              </a:extLst>
            </p:cNvPr>
            <p:cNvCxnSpPr>
              <a:stCxn id="266" idx="6"/>
              <a:endCxn id="278" idx="2"/>
            </p:cNvCxnSpPr>
            <p:nvPr/>
          </p:nvCxnSpPr>
          <p:spPr>
            <a:xfrm flipV="1">
              <a:off x="2143108" y="1679563"/>
              <a:ext cx="571504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Straight Arrow Connector 435">
              <a:extLst>
                <a:ext uri="{FF2B5EF4-FFF2-40B4-BE49-F238E27FC236}">
                  <a16:creationId xmlns:a16="http://schemas.microsoft.com/office/drawing/2014/main" id="{DE637C81-3B29-4BC8-835C-88DFFA8D7EB6}"/>
                </a:ext>
              </a:extLst>
            </p:cNvPr>
            <p:cNvCxnSpPr>
              <a:stCxn id="267" idx="6"/>
              <a:endCxn id="279" idx="2"/>
            </p:cNvCxnSpPr>
            <p:nvPr/>
          </p:nvCxnSpPr>
          <p:spPr>
            <a:xfrm flipV="1">
              <a:off x="2143108" y="2036753"/>
              <a:ext cx="571504" cy="3571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Straight Arrow Connector 437">
              <a:extLst>
                <a:ext uri="{FF2B5EF4-FFF2-40B4-BE49-F238E27FC236}">
                  <a16:creationId xmlns:a16="http://schemas.microsoft.com/office/drawing/2014/main" id="{80CB38C5-FF78-44C8-A236-1A6B7D929547}"/>
                </a:ext>
              </a:extLst>
            </p:cNvPr>
            <p:cNvCxnSpPr>
              <a:stCxn id="267" idx="6"/>
              <a:endCxn id="280" idx="2"/>
            </p:cNvCxnSpPr>
            <p:nvPr/>
          </p:nvCxnSpPr>
          <p:spPr>
            <a:xfrm>
              <a:off x="2143108" y="2393943"/>
              <a:ext cx="57150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Arrow Connector 439">
              <a:extLst>
                <a:ext uri="{FF2B5EF4-FFF2-40B4-BE49-F238E27FC236}">
                  <a16:creationId xmlns:a16="http://schemas.microsoft.com/office/drawing/2014/main" id="{75F6FBE5-990E-41AA-AB4C-F7DFC5A92818}"/>
                </a:ext>
              </a:extLst>
            </p:cNvPr>
            <p:cNvCxnSpPr>
              <a:stCxn id="267" idx="6"/>
              <a:endCxn id="281" idx="2"/>
            </p:cNvCxnSpPr>
            <p:nvPr/>
          </p:nvCxnSpPr>
          <p:spPr>
            <a:xfrm>
              <a:off x="2143108" y="2393943"/>
              <a:ext cx="571504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Arrow Connector 441">
              <a:extLst>
                <a:ext uri="{FF2B5EF4-FFF2-40B4-BE49-F238E27FC236}">
                  <a16:creationId xmlns:a16="http://schemas.microsoft.com/office/drawing/2014/main" id="{C897500D-4F5C-4BF0-89FB-837503160D14}"/>
                </a:ext>
              </a:extLst>
            </p:cNvPr>
            <p:cNvCxnSpPr>
              <a:stCxn id="269" idx="6"/>
              <a:endCxn id="282" idx="2"/>
            </p:cNvCxnSpPr>
            <p:nvPr/>
          </p:nvCxnSpPr>
          <p:spPr>
            <a:xfrm>
              <a:off x="2143108" y="3108323"/>
              <a:ext cx="57150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Arrow Connector 443">
              <a:extLst>
                <a:ext uri="{FF2B5EF4-FFF2-40B4-BE49-F238E27FC236}">
                  <a16:creationId xmlns:a16="http://schemas.microsoft.com/office/drawing/2014/main" id="{C447433C-9E41-4B63-9940-754F58ECDDA1}"/>
                </a:ext>
              </a:extLst>
            </p:cNvPr>
            <p:cNvCxnSpPr>
              <a:stCxn id="269" idx="6"/>
              <a:endCxn id="283" idx="2"/>
            </p:cNvCxnSpPr>
            <p:nvPr/>
          </p:nvCxnSpPr>
          <p:spPr>
            <a:xfrm>
              <a:off x="2214546" y="3108323"/>
              <a:ext cx="500067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Straight Arrow Connector 448">
              <a:extLst>
                <a:ext uri="{FF2B5EF4-FFF2-40B4-BE49-F238E27FC236}">
                  <a16:creationId xmlns:a16="http://schemas.microsoft.com/office/drawing/2014/main" id="{A43C2F42-7C68-4167-8E6E-A5B4D455FA45}"/>
                </a:ext>
              </a:extLst>
            </p:cNvPr>
            <p:cNvCxnSpPr>
              <a:stCxn id="272" idx="6"/>
              <a:endCxn id="284" idx="2"/>
            </p:cNvCxnSpPr>
            <p:nvPr/>
          </p:nvCxnSpPr>
          <p:spPr>
            <a:xfrm flipV="1">
              <a:off x="2143108" y="3822703"/>
              <a:ext cx="571504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Arrow Connector 450">
              <a:extLst>
                <a:ext uri="{FF2B5EF4-FFF2-40B4-BE49-F238E27FC236}">
                  <a16:creationId xmlns:a16="http://schemas.microsoft.com/office/drawing/2014/main" id="{E860E73E-B4DF-4EE9-9C6D-C17BFCEF90BA}"/>
                </a:ext>
              </a:extLst>
            </p:cNvPr>
            <p:cNvCxnSpPr>
              <a:stCxn id="273" idx="6"/>
              <a:endCxn id="285" idx="2"/>
            </p:cNvCxnSpPr>
            <p:nvPr/>
          </p:nvCxnSpPr>
          <p:spPr>
            <a:xfrm flipV="1">
              <a:off x="2143108" y="4179893"/>
              <a:ext cx="571504" cy="3571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Arrow Connector 452">
              <a:extLst>
                <a:ext uri="{FF2B5EF4-FFF2-40B4-BE49-F238E27FC236}">
                  <a16:creationId xmlns:a16="http://schemas.microsoft.com/office/drawing/2014/main" id="{94FB638A-FD20-4674-A612-A65D1B822C0C}"/>
                </a:ext>
              </a:extLst>
            </p:cNvPr>
            <p:cNvCxnSpPr>
              <a:stCxn id="274" idx="6"/>
              <a:endCxn id="286" idx="2"/>
            </p:cNvCxnSpPr>
            <p:nvPr/>
          </p:nvCxnSpPr>
          <p:spPr>
            <a:xfrm flipV="1">
              <a:off x="2143108" y="4537082"/>
              <a:ext cx="571504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Arrow Connector 454">
              <a:extLst>
                <a:ext uri="{FF2B5EF4-FFF2-40B4-BE49-F238E27FC236}">
                  <a16:creationId xmlns:a16="http://schemas.microsoft.com/office/drawing/2014/main" id="{B3944133-A77D-42BE-89F3-1D82DFB9330F}"/>
                </a:ext>
              </a:extLst>
            </p:cNvPr>
            <p:cNvCxnSpPr>
              <a:stCxn id="274" idx="6"/>
              <a:endCxn id="287" idx="2"/>
            </p:cNvCxnSpPr>
            <p:nvPr/>
          </p:nvCxnSpPr>
          <p:spPr>
            <a:xfrm>
              <a:off x="2143108" y="4894273"/>
              <a:ext cx="571504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Straight Arrow Connector 456">
              <a:extLst>
                <a:ext uri="{FF2B5EF4-FFF2-40B4-BE49-F238E27FC236}">
                  <a16:creationId xmlns:a16="http://schemas.microsoft.com/office/drawing/2014/main" id="{00362BD8-E741-4715-B030-9705792C1EA5}"/>
                </a:ext>
              </a:extLst>
            </p:cNvPr>
            <p:cNvCxnSpPr>
              <a:stCxn id="275" idx="6"/>
              <a:endCxn id="289" idx="2"/>
            </p:cNvCxnSpPr>
            <p:nvPr/>
          </p:nvCxnSpPr>
          <p:spPr>
            <a:xfrm>
              <a:off x="2143108" y="5251462"/>
              <a:ext cx="571504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Arrow Connector 459">
              <a:extLst>
                <a:ext uri="{FF2B5EF4-FFF2-40B4-BE49-F238E27FC236}">
                  <a16:creationId xmlns:a16="http://schemas.microsoft.com/office/drawing/2014/main" id="{B4547496-A3CA-44ED-A901-21B4699790B4}"/>
                </a:ext>
              </a:extLst>
            </p:cNvPr>
            <p:cNvCxnSpPr>
              <a:stCxn id="275" idx="6"/>
              <a:endCxn id="288" idx="2"/>
            </p:cNvCxnSpPr>
            <p:nvPr/>
          </p:nvCxnSpPr>
          <p:spPr>
            <a:xfrm>
              <a:off x="2143108" y="5251462"/>
              <a:ext cx="57150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Straight Arrow Connector 461">
              <a:extLst>
                <a:ext uri="{FF2B5EF4-FFF2-40B4-BE49-F238E27FC236}">
                  <a16:creationId xmlns:a16="http://schemas.microsoft.com/office/drawing/2014/main" id="{63A9BFDC-A69D-40A6-932D-F0D7C41B85E3}"/>
                </a:ext>
              </a:extLst>
            </p:cNvPr>
            <p:cNvCxnSpPr>
              <a:stCxn id="277" idx="6"/>
              <a:endCxn id="290" idx="2"/>
            </p:cNvCxnSpPr>
            <p:nvPr/>
          </p:nvCxnSpPr>
          <p:spPr>
            <a:xfrm>
              <a:off x="2143108" y="5965842"/>
              <a:ext cx="57150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687">
            <a:extLst>
              <a:ext uri="{FF2B5EF4-FFF2-40B4-BE49-F238E27FC236}">
                <a16:creationId xmlns:a16="http://schemas.microsoft.com/office/drawing/2014/main" id="{7595E26E-5D84-4943-B4CC-85A285429409}"/>
              </a:ext>
            </a:extLst>
          </p:cNvPr>
          <p:cNvGrpSpPr>
            <a:grpSpLocks/>
          </p:cNvGrpSpPr>
          <p:nvPr/>
        </p:nvGrpSpPr>
        <p:grpSpPr bwMode="auto">
          <a:xfrm>
            <a:off x="3690940" y="2440783"/>
            <a:ext cx="613172" cy="2622947"/>
            <a:chOff x="2897541" y="2111729"/>
            <a:chExt cx="817203" cy="3496130"/>
          </a:xfrm>
        </p:grpSpPr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72747D22-CEA2-47C0-A4BF-0ABB67711F9F}"/>
                </a:ext>
              </a:extLst>
            </p:cNvPr>
            <p:cNvSpPr/>
            <p:nvPr/>
          </p:nvSpPr>
          <p:spPr>
            <a:xfrm>
              <a:off x="3500525" y="3000441"/>
              <a:ext cx="214219" cy="2142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3657F3E9-F086-4DDC-BC28-21A4ADC19E45}"/>
                </a:ext>
              </a:extLst>
            </p:cNvPr>
            <p:cNvSpPr/>
            <p:nvPr/>
          </p:nvSpPr>
          <p:spPr>
            <a:xfrm>
              <a:off x="3500525" y="3357513"/>
              <a:ext cx="214219" cy="2142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A53AAA72-FEA4-4F05-B1A5-0EA7DB799348}"/>
                </a:ext>
              </a:extLst>
            </p:cNvPr>
            <p:cNvSpPr/>
            <p:nvPr/>
          </p:nvSpPr>
          <p:spPr>
            <a:xfrm>
              <a:off x="3500525" y="3714585"/>
              <a:ext cx="214219" cy="2142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32DE13C9-E811-41F4-AAFA-740796B919D7}"/>
                </a:ext>
              </a:extLst>
            </p:cNvPr>
            <p:cNvSpPr/>
            <p:nvPr/>
          </p:nvSpPr>
          <p:spPr>
            <a:xfrm>
              <a:off x="3500525" y="4071657"/>
              <a:ext cx="214219" cy="2142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cxnSp>
          <p:nvCxnSpPr>
            <p:cNvPr id="475" name="Straight Arrow Connector 474">
              <a:extLst>
                <a:ext uri="{FF2B5EF4-FFF2-40B4-BE49-F238E27FC236}">
                  <a16:creationId xmlns:a16="http://schemas.microsoft.com/office/drawing/2014/main" id="{C205CC15-34BC-4F56-9193-DC23C23C2B71}"/>
                </a:ext>
              </a:extLst>
            </p:cNvPr>
            <p:cNvCxnSpPr>
              <a:stCxn id="279" idx="5"/>
              <a:endCxn id="295" idx="2"/>
            </p:cNvCxnSpPr>
            <p:nvPr/>
          </p:nvCxnSpPr>
          <p:spPr>
            <a:xfrm rot="16200000" flipH="1">
              <a:off x="2701512" y="2307758"/>
              <a:ext cx="995041" cy="60298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Straight Arrow Connector 476">
              <a:extLst>
                <a:ext uri="{FF2B5EF4-FFF2-40B4-BE49-F238E27FC236}">
                  <a16:creationId xmlns:a16="http://schemas.microsoft.com/office/drawing/2014/main" id="{2948EEBF-E9AA-4814-A126-1077C5E6C791}"/>
                </a:ext>
              </a:extLst>
            </p:cNvPr>
            <p:cNvCxnSpPr>
              <a:stCxn id="282" idx="6"/>
              <a:endCxn id="296" idx="1"/>
            </p:cNvCxnSpPr>
            <p:nvPr/>
          </p:nvCxnSpPr>
          <p:spPr>
            <a:xfrm>
              <a:off x="2929277" y="3106770"/>
              <a:ext cx="602984" cy="28248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Arrow Connector 478">
              <a:extLst>
                <a:ext uri="{FF2B5EF4-FFF2-40B4-BE49-F238E27FC236}">
                  <a16:creationId xmlns:a16="http://schemas.microsoft.com/office/drawing/2014/main" id="{807B980D-3DE0-49CE-A3B4-8984BB502C18}"/>
                </a:ext>
              </a:extLst>
            </p:cNvPr>
            <p:cNvCxnSpPr>
              <a:stCxn id="284" idx="6"/>
              <a:endCxn id="297" idx="2"/>
            </p:cNvCxnSpPr>
            <p:nvPr/>
          </p:nvCxnSpPr>
          <p:spPr>
            <a:xfrm>
              <a:off x="2929277" y="3822500"/>
              <a:ext cx="571248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Arrow Connector 480">
              <a:extLst>
                <a:ext uri="{FF2B5EF4-FFF2-40B4-BE49-F238E27FC236}">
                  <a16:creationId xmlns:a16="http://schemas.microsoft.com/office/drawing/2014/main" id="{35BB23FA-0B01-4F16-BD17-F2C9954C7A0C}"/>
                </a:ext>
              </a:extLst>
            </p:cNvPr>
            <p:cNvCxnSpPr>
              <a:stCxn id="289" idx="6"/>
              <a:endCxn id="298" idx="2"/>
            </p:cNvCxnSpPr>
            <p:nvPr/>
          </p:nvCxnSpPr>
          <p:spPr>
            <a:xfrm flipV="1">
              <a:off x="2929277" y="4179572"/>
              <a:ext cx="571248" cy="14282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688">
            <a:extLst>
              <a:ext uri="{FF2B5EF4-FFF2-40B4-BE49-F238E27FC236}">
                <a16:creationId xmlns:a16="http://schemas.microsoft.com/office/drawing/2014/main" id="{44EB65B0-5630-492A-B78D-00BAD673E382}"/>
              </a:ext>
            </a:extLst>
          </p:cNvPr>
          <p:cNvGrpSpPr>
            <a:grpSpLocks/>
          </p:cNvGrpSpPr>
          <p:nvPr/>
        </p:nvGrpSpPr>
        <p:grpSpPr bwMode="auto">
          <a:xfrm>
            <a:off x="4281487" y="3107533"/>
            <a:ext cx="558404" cy="964406"/>
            <a:chOff x="3684152" y="3000372"/>
            <a:chExt cx="744972" cy="1285884"/>
          </a:xfrm>
        </p:grpSpPr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06DBFB0F-D7B2-4141-9E6F-1A08A458C53E}"/>
                </a:ext>
              </a:extLst>
            </p:cNvPr>
            <p:cNvSpPr/>
            <p:nvPr/>
          </p:nvSpPr>
          <p:spPr>
            <a:xfrm>
              <a:off x="4214686" y="3000372"/>
              <a:ext cx="214438" cy="2143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22A13A04-AE00-48B8-A321-5080EB824A2E}"/>
                </a:ext>
              </a:extLst>
            </p:cNvPr>
            <p:cNvSpPr/>
            <p:nvPr/>
          </p:nvSpPr>
          <p:spPr>
            <a:xfrm>
              <a:off x="4214686" y="3357563"/>
              <a:ext cx="214438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E15808F0-2531-406E-ACA5-46006B1C3F2F}"/>
                </a:ext>
              </a:extLst>
            </p:cNvPr>
            <p:cNvSpPr/>
            <p:nvPr/>
          </p:nvSpPr>
          <p:spPr>
            <a:xfrm>
              <a:off x="4214686" y="3714752"/>
              <a:ext cx="214438" cy="2143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461FD3D2-409D-4E1B-8F63-5FDA6BD8326D}"/>
                </a:ext>
              </a:extLst>
            </p:cNvPr>
            <p:cNvSpPr/>
            <p:nvPr/>
          </p:nvSpPr>
          <p:spPr>
            <a:xfrm>
              <a:off x="4214686" y="4071943"/>
              <a:ext cx="214438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cxnSp>
          <p:nvCxnSpPr>
            <p:cNvPr id="503" name="Straight Arrow Connector 502">
              <a:extLst>
                <a:ext uri="{FF2B5EF4-FFF2-40B4-BE49-F238E27FC236}">
                  <a16:creationId xmlns:a16="http://schemas.microsoft.com/office/drawing/2014/main" id="{60D727FD-7D83-4C32-BDD1-69F625AC4696}"/>
                </a:ext>
              </a:extLst>
            </p:cNvPr>
            <p:cNvCxnSpPr>
              <a:stCxn id="295" idx="6"/>
              <a:endCxn id="308" idx="2"/>
            </p:cNvCxnSpPr>
            <p:nvPr/>
          </p:nvCxnSpPr>
          <p:spPr>
            <a:xfrm>
              <a:off x="3714333" y="3108323"/>
              <a:ext cx="50035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Straight Arrow Connector 506">
              <a:extLst>
                <a:ext uri="{FF2B5EF4-FFF2-40B4-BE49-F238E27FC236}">
                  <a16:creationId xmlns:a16="http://schemas.microsoft.com/office/drawing/2014/main" id="{87D61DB1-CF46-4020-9205-9A569C9A10B4}"/>
                </a:ext>
              </a:extLst>
            </p:cNvPr>
            <p:cNvCxnSpPr>
              <a:stCxn id="296" idx="6"/>
              <a:endCxn id="309" idx="2"/>
            </p:cNvCxnSpPr>
            <p:nvPr/>
          </p:nvCxnSpPr>
          <p:spPr>
            <a:xfrm>
              <a:off x="3714333" y="3465513"/>
              <a:ext cx="500353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Arrow Connector 508">
              <a:extLst>
                <a:ext uri="{FF2B5EF4-FFF2-40B4-BE49-F238E27FC236}">
                  <a16:creationId xmlns:a16="http://schemas.microsoft.com/office/drawing/2014/main" id="{349E2B96-0C3C-4C94-93A9-724420C6C9B1}"/>
                </a:ext>
              </a:extLst>
            </p:cNvPr>
            <p:cNvCxnSpPr>
              <a:stCxn id="296" idx="6"/>
              <a:endCxn id="310" idx="1"/>
            </p:cNvCxnSpPr>
            <p:nvPr/>
          </p:nvCxnSpPr>
          <p:spPr>
            <a:xfrm>
              <a:off x="3714333" y="3465513"/>
              <a:ext cx="532122" cy="2809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Straight Arrow Connector 510">
              <a:extLst>
                <a:ext uri="{FF2B5EF4-FFF2-40B4-BE49-F238E27FC236}">
                  <a16:creationId xmlns:a16="http://schemas.microsoft.com/office/drawing/2014/main" id="{EADBDA0C-DF83-4029-BB9B-73849BDB25D6}"/>
                </a:ext>
              </a:extLst>
            </p:cNvPr>
            <p:cNvCxnSpPr>
              <a:stCxn id="298" idx="7"/>
              <a:endCxn id="311" idx="1"/>
            </p:cNvCxnSpPr>
            <p:nvPr/>
          </p:nvCxnSpPr>
          <p:spPr>
            <a:xfrm rot="5400000" flipH="1" flipV="1">
              <a:off x="3964510" y="3821747"/>
              <a:ext cx="1588" cy="56230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689">
            <a:extLst>
              <a:ext uri="{FF2B5EF4-FFF2-40B4-BE49-F238E27FC236}">
                <a16:creationId xmlns:a16="http://schemas.microsoft.com/office/drawing/2014/main" id="{7A95E33F-07FB-46B2-8B35-F13F57E3D4DF}"/>
              </a:ext>
            </a:extLst>
          </p:cNvPr>
          <p:cNvGrpSpPr>
            <a:grpSpLocks/>
          </p:cNvGrpSpPr>
          <p:nvPr/>
        </p:nvGrpSpPr>
        <p:grpSpPr bwMode="auto">
          <a:xfrm>
            <a:off x="4786314" y="3107533"/>
            <a:ext cx="589360" cy="964406"/>
            <a:chOff x="4357686" y="3000372"/>
            <a:chExt cx="785818" cy="1285884"/>
          </a:xfrm>
        </p:grpSpPr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A99B41D4-3F7E-4FAA-B660-C22FFD69807F}"/>
                </a:ext>
              </a:extLst>
            </p:cNvPr>
            <p:cNvSpPr/>
            <p:nvPr/>
          </p:nvSpPr>
          <p:spPr>
            <a:xfrm>
              <a:off x="4929190" y="3000372"/>
              <a:ext cx="214314" cy="2143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954971A0-6B01-45ED-9338-960D6F203F93}"/>
                </a:ext>
              </a:extLst>
            </p:cNvPr>
            <p:cNvSpPr/>
            <p:nvPr/>
          </p:nvSpPr>
          <p:spPr>
            <a:xfrm>
              <a:off x="4929190" y="3357563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B3774F07-2F1D-4F47-8D51-88853382C48D}"/>
                </a:ext>
              </a:extLst>
            </p:cNvPr>
            <p:cNvSpPr/>
            <p:nvPr/>
          </p:nvSpPr>
          <p:spPr>
            <a:xfrm>
              <a:off x="4929190" y="3714752"/>
              <a:ext cx="214314" cy="2143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F3EBE41B-6980-402D-933D-788F3CCA62F1}"/>
                </a:ext>
              </a:extLst>
            </p:cNvPr>
            <p:cNvSpPr/>
            <p:nvPr/>
          </p:nvSpPr>
          <p:spPr>
            <a:xfrm>
              <a:off x="4929190" y="4071943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cxnSp>
          <p:nvCxnSpPr>
            <p:cNvPr id="532" name="Straight Arrow Connector 531">
              <a:extLst>
                <a:ext uri="{FF2B5EF4-FFF2-40B4-BE49-F238E27FC236}">
                  <a16:creationId xmlns:a16="http://schemas.microsoft.com/office/drawing/2014/main" id="{8631C384-4A51-4FEF-88F9-8F33C0F0E10C}"/>
                </a:ext>
              </a:extLst>
            </p:cNvPr>
            <p:cNvCxnSpPr>
              <a:stCxn id="309" idx="6"/>
              <a:endCxn id="321" idx="2"/>
            </p:cNvCxnSpPr>
            <p:nvPr/>
          </p:nvCxnSpPr>
          <p:spPr>
            <a:xfrm flipV="1">
              <a:off x="4429124" y="3108323"/>
              <a:ext cx="500065" cy="35719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Arrow Connector 533">
              <a:extLst>
                <a:ext uri="{FF2B5EF4-FFF2-40B4-BE49-F238E27FC236}">
                  <a16:creationId xmlns:a16="http://schemas.microsoft.com/office/drawing/2014/main" id="{DF439326-29DE-4146-A873-65BFD9FA3D00}"/>
                </a:ext>
              </a:extLst>
            </p:cNvPr>
            <p:cNvCxnSpPr>
              <a:stCxn id="309" idx="6"/>
              <a:endCxn id="322" idx="2"/>
            </p:cNvCxnSpPr>
            <p:nvPr/>
          </p:nvCxnSpPr>
          <p:spPr>
            <a:xfrm>
              <a:off x="4429124" y="3465513"/>
              <a:ext cx="500065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Arrow Connector 535">
              <a:extLst>
                <a:ext uri="{FF2B5EF4-FFF2-40B4-BE49-F238E27FC236}">
                  <a16:creationId xmlns:a16="http://schemas.microsoft.com/office/drawing/2014/main" id="{ED5A6807-A05F-4169-8E81-417FCFC718CB}"/>
                </a:ext>
              </a:extLst>
            </p:cNvPr>
            <p:cNvCxnSpPr>
              <a:stCxn id="310" idx="6"/>
              <a:endCxn id="323" idx="2"/>
            </p:cNvCxnSpPr>
            <p:nvPr/>
          </p:nvCxnSpPr>
          <p:spPr>
            <a:xfrm>
              <a:off x="4357686" y="3822703"/>
              <a:ext cx="57150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Arrow Connector 541">
              <a:extLst>
                <a:ext uri="{FF2B5EF4-FFF2-40B4-BE49-F238E27FC236}">
                  <a16:creationId xmlns:a16="http://schemas.microsoft.com/office/drawing/2014/main" id="{A5B542DC-FEE7-4388-937C-565933D381E3}"/>
                </a:ext>
              </a:extLst>
            </p:cNvPr>
            <p:cNvCxnSpPr>
              <a:stCxn id="310" idx="6"/>
              <a:endCxn id="324" idx="2"/>
            </p:cNvCxnSpPr>
            <p:nvPr/>
          </p:nvCxnSpPr>
          <p:spPr>
            <a:xfrm>
              <a:off x="4429124" y="3822703"/>
              <a:ext cx="500065" cy="35719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690">
            <a:extLst>
              <a:ext uri="{FF2B5EF4-FFF2-40B4-BE49-F238E27FC236}">
                <a16:creationId xmlns:a16="http://schemas.microsoft.com/office/drawing/2014/main" id="{42AAEB06-C5A4-4D39-8ABB-86BD2926F27B}"/>
              </a:ext>
            </a:extLst>
          </p:cNvPr>
          <p:cNvGrpSpPr>
            <a:grpSpLocks/>
          </p:cNvGrpSpPr>
          <p:nvPr/>
        </p:nvGrpSpPr>
        <p:grpSpPr bwMode="auto">
          <a:xfrm>
            <a:off x="5322094" y="2035971"/>
            <a:ext cx="642938" cy="3375422"/>
            <a:chOff x="5072066" y="1571612"/>
            <a:chExt cx="857256" cy="4500594"/>
          </a:xfrm>
        </p:grpSpPr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4901E4D3-8D63-4DC6-A0EF-00A7962212CE}"/>
                </a:ext>
              </a:extLst>
            </p:cNvPr>
            <p:cNvSpPr/>
            <p:nvPr/>
          </p:nvSpPr>
          <p:spPr>
            <a:xfrm>
              <a:off x="5715009" y="1571612"/>
              <a:ext cx="214313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78D077D6-C7CF-4474-B52C-E5933056F798}"/>
                </a:ext>
              </a:extLst>
            </p:cNvPr>
            <p:cNvSpPr/>
            <p:nvPr/>
          </p:nvSpPr>
          <p:spPr>
            <a:xfrm>
              <a:off x="5715009" y="1928802"/>
              <a:ext cx="214313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BA172852-9728-4563-9E35-F80F03D98C5E}"/>
                </a:ext>
              </a:extLst>
            </p:cNvPr>
            <p:cNvSpPr/>
            <p:nvPr/>
          </p:nvSpPr>
          <p:spPr>
            <a:xfrm>
              <a:off x="5715009" y="2285992"/>
              <a:ext cx="214313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0C735285-EE2E-49C8-9C23-24250ECD433F}"/>
                </a:ext>
              </a:extLst>
            </p:cNvPr>
            <p:cNvSpPr/>
            <p:nvPr/>
          </p:nvSpPr>
          <p:spPr>
            <a:xfrm>
              <a:off x="5715009" y="2643182"/>
              <a:ext cx="214313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A201B7F5-6B25-46C4-898C-879A7F014FD7}"/>
                </a:ext>
              </a:extLst>
            </p:cNvPr>
            <p:cNvSpPr/>
            <p:nvPr/>
          </p:nvSpPr>
          <p:spPr>
            <a:xfrm>
              <a:off x="5715009" y="3000372"/>
              <a:ext cx="214313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7A68656B-9D39-4F29-83F1-575961F82A1C}"/>
                </a:ext>
              </a:extLst>
            </p:cNvPr>
            <p:cNvSpPr/>
            <p:nvPr/>
          </p:nvSpPr>
          <p:spPr>
            <a:xfrm>
              <a:off x="5715009" y="3357562"/>
              <a:ext cx="214313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6D44E8DB-D154-4C51-AC29-5EB35AC784AA}"/>
                </a:ext>
              </a:extLst>
            </p:cNvPr>
            <p:cNvSpPr/>
            <p:nvPr/>
          </p:nvSpPr>
          <p:spPr>
            <a:xfrm>
              <a:off x="5715009" y="3714752"/>
              <a:ext cx="214313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F367B324-CB8D-4D44-9F0E-9B8B01098EE8}"/>
                </a:ext>
              </a:extLst>
            </p:cNvPr>
            <p:cNvSpPr/>
            <p:nvPr/>
          </p:nvSpPr>
          <p:spPr>
            <a:xfrm>
              <a:off x="5715009" y="4071942"/>
              <a:ext cx="214313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9B2F6FDA-7130-4A56-8F40-2BA5F2201E5C}"/>
                </a:ext>
              </a:extLst>
            </p:cNvPr>
            <p:cNvSpPr/>
            <p:nvPr/>
          </p:nvSpPr>
          <p:spPr>
            <a:xfrm>
              <a:off x="5715009" y="4429132"/>
              <a:ext cx="214313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B9AB1541-74DE-464B-B45C-B989D6B94BE9}"/>
                </a:ext>
              </a:extLst>
            </p:cNvPr>
            <p:cNvSpPr/>
            <p:nvPr/>
          </p:nvSpPr>
          <p:spPr>
            <a:xfrm>
              <a:off x="5715009" y="4786322"/>
              <a:ext cx="214313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C9909643-0144-4694-A391-EC5A24D15A0C}"/>
                </a:ext>
              </a:extLst>
            </p:cNvPr>
            <p:cNvSpPr/>
            <p:nvPr/>
          </p:nvSpPr>
          <p:spPr>
            <a:xfrm>
              <a:off x="5715009" y="5143512"/>
              <a:ext cx="214313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5CC6E30F-E5A2-4DFD-9A1A-C735CEC7D9F3}"/>
                </a:ext>
              </a:extLst>
            </p:cNvPr>
            <p:cNvSpPr/>
            <p:nvPr/>
          </p:nvSpPr>
          <p:spPr>
            <a:xfrm>
              <a:off x="5715009" y="5500702"/>
              <a:ext cx="214313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3D7169B5-B13E-4EFF-9146-A3E02B7A07C7}"/>
                </a:ext>
              </a:extLst>
            </p:cNvPr>
            <p:cNvSpPr/>
            <p:nvPr/>
          </p:nvSpPr>
          <p:spPr>
            <a:xfrm>
              <a:off x="5715009" y="5857892"/>
              <a:ext cx="214313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cxnSp>
          <p:nvCxnSpPr>
            <p:cNvPr id="551" name="Straight Arrow Connector 550">
              <a:extLst>
                <a:ext uri="{FF2B5EF4-FFF2-40B4-BE49-F238E27FC236}">
                  <a16:creationId xmlns:a16="http://schemas.microsoft.com/office/drawing/2014/main" id="{02C07D3A-7292-4268-B4A4-79C2D145FB41}"/>
                </a:ext>
              </a:extLst>
            </p:cNvPr>
            <p:cNvCxnSpPr>
              <a:stCxn id="321" idx="6"/>
              <a:endCxn id="330" idx="2"/>
            </p:cNvCxnSpPr>
            <p:nvPr/>
          </p:nvCxnSpPr>
          <p:spPr>
            <a:xfrm flipV="1">
              <a:off x="5143505" y="1679563"/>
              <a:ext cx="571504" cy="142876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Straight Arrow Connector 552">
              <a:extLst>
                <a:ext uri="{FF2B5EF4-FFF2-40B4-BE49-F238E27FC236}">
                  <a16:creationId xmlns:a16="http://schemas.microsoft.com/office/drawing/2014/main" id="{163FC9E9-2714-44EB-9A3E-25833BC7327C}"/>
                </a:ext>
              </a:extLst>
            </p:cNvPr>
            <p:cNvCxnSpPr>
              <a:stCxn id="321" idx="6"/>
              <a:endCxn id="331" idx="2"/>
            </p:cNvCxnSpPr>
            <p:nvPr/>
          </p:nvCxnSpPr>
          <p:spPr>
            <a:xfrm flipV="1">
              <a:off x="5143505" y="2036753"/>
              <a:ext cx="571504" cy="107156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Straight Arrow Connector 554">
              <a:extLst>
                <a:ext uri="{FF2B5EF4-FFF2-40B4-BE49-F238E27FC236}">
                  <a16:creationId xmlns:a16="http://schemas.microsoft.com/office/drawing/2014/main" id="{773488EF-16D1-4E68-8441-31D6DFF661D5}"/>
                </a:ext>
              </a:extLst>
            </p:cNvPr>
            <p:cNvCxnSpPr>
              <a:stCxn id="321" idx="6"/>
              <a:endCxn id="332" idx="2"/>
            </p:cNvCxnSpPr>
            <p:nvPr/>
          </p:nvCxnSpPr>
          <p:spPr>
            <a:xfrm flipV="1">
              <a:off x="5143505" y="2393943"/>
              <a:ext cx="571504" cy="7143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Straight Arrow Connector 556">
              <a:extLst>
                <a:ext uri="{FF2B5EF4-FFF2-40B4-BE49-F238E27FC236}">
                  <a16:creationId xmlns:a16="http://schemas.microsoft.com/office/drawing/2014/main" id="{D23A8829-9052-4868-B550-AC693A8F7CCC}"/>
                </a:ext>
              </a:extLst>
            </p:cNvPr>
            <p:cNvCxnSpPr>
              <a:stCxn id="322" idx="6"/>
              <a:endCxn id="333" idx="2"/>
            </p:cNvCxnSpPr>
            <p:nvPr/>
          </p:nvCxnSpPr>
          <p:spPr>
            <a:xfrm flipV="1">
              <a:off x="5143505" y="2751133"/>
              <a:ext cx="571504" cy="7143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Straight Arrow Connector 558">
              <a:extLst>
                <a:ext uri="{FF2B5EF4-FFF2-40B4-BE49-F238E27FC236}">
                  <a16:creationId xmlns:a16="http://schemas.microsoft.com/office/drawing/2014/main" id="{C93675B6-058A-4133-BF87-C9F4E6A4D6CF}"/>
                </a:ext>
              </a:extLst>
            </p:cNvPr>
            <p:cNvCxnSpPr>
              <a:stCxn id="322" idx="6"/>
              <a:endCxn id="334" idx="2"/>
            </p:cNvCxnSpPr>
            <p:nvPr/>
          </p:nvCxnSpPr>
          <p:spPr>
            <a:xfrm flipV="1">
              <a:off x="5143505" y="3108323"/>
              <a:ext cx="571504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Straight Arrow Connector 560">
              <a:extLst>
                <a:ext uri="{FF2B5EF4-FFF2-40B4-BE49-F238E27FC236}">
                  <a16:creationId xmlns:a16="http://schemas.microsoft.com/office/drawing/2014/main" id="{9523F66F-2403-4C8D-A5C9-0966EC3181F6}"/>
                </a:ext>
              </a:extLst>
            </p:cNvPr>
            <p:cNvCxnSpPr>
              <a:stCxn id="322" idx="6"/>
              <a:endCxn id="335" idx="2"/>
            </p:cNvCxnSpPr>
            <p:nvPr/>
          </p:nvCxnSpPr>
          <p:spPr>
            <a:xfrm>
              <a:off x="5072066" y="3465513"/>
              <a:ext cx="642943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Arrow Connector 562">
              <a:extLst>
                <a:ext uri="{FF2B5EF4-FFF2-40B4-BE49-F238E27FC236}">
                  <a16:creationId xmlns:a16="http://schemas.microsoft.com/office/drawing/2014/main" id="{A3802D12-63E0-4C93-A2ED-4E3F39F50232}"/>
                </a:ext>
              </a:extLst>
            </p:cNvPr>
            <p:cNvCxnSpPr>
              <a:stCxn id="323" idx="6"/>
              <a:endCxn id="336" idx="2"/>
            </p:cNvCxnSpPr>
            <p:nvPr/>
          </p:nvCxnSpPr>
          <p:spPr>
            <a:xfrm>
              <a:off x="5072066" y="3822703"/>
              <a:ext cx="64294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Straight Arrow Connector 564">
              <a:extLst>
                <a:ext uri="{FF2B5EF4-FFF2-40B4-BE49-F238E27FC236}">
                  <a16:creationId xmlns:a16="http://schemas.microsoft.com/office/drawing/2014/main" id="{92FD9102-833A-41EC-8277-09A2AC0AF520}"/>
                </a:ext>
              </a:extLst>
            </p:cNvPr>
            <p:cNvCxnSpPr>
              <a:stCxn id="323" idx="6"/>
              <a:endCxn id="337" idx="2"/>
            </p:cNvCxnSpPr>
            <p:nvPr/>
          </p:nvCxnSpPr>
          <p:spPr>
            <a:xfrm>
              <a:off x="5143505" y="3822703"/>
              <a:ext cx="571504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Straight Arrow Connector 566">
              <a:extLst>
                <a:ext uri="{FF2B5EF4-FFF2-40B4-BE49-F238E27FC236}">
                  <a16:creationId xmlns:a16="http://schemas.microsoft.com/office/drawing/2014/main" id="{FDCF1958-63BA-4490-A346-DFF6F8081851}"/>
                </a:ext>
              </a:extLst>
            </p:cNvPr>
            <p:cNvCxnSpPr>
              <a:stCxn id="323" idx="6"/>
              <a:endCxn id="338" idx="2"/>
            </p:cNvCxnSpPr>
            <p:nvPr/>
          </p:nvCxnSpPr>
          <p:spPr>
            <a:xfrm>
              <a:off x="5143505" y="3822703"/>
              <a:ext cx="571504" cy="7143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Straight Arrow Connector 568">
              <a:extLst>
                <a:ext uri="{FF2B5EF4-FFF2-40B4-BE49-F238E27FC236}">
                  <a16:creationId xmlns:a16="http://schemas.microsoft.com/office/drawing/2014/main" id="{3E49D7C0-7464-44D2-A13F-06CA4D319C86}"/>
                </a:ext>
              </a:extLst>
            </p:cNvPr>
            <p:cNvCxnSpPr>
              <a:stCxn id="324" idx="5"/>
              <a:endCxn id="339" idx="2"/>
            </p:cNvCxnSpPr>
            <p:nvPr/>
          </p:nvCxnSpPr>
          <p:spPr>
            <a:xfrm rot="16200000" flipH="1">
              <a:off x="5094291" y="4271969"/>
              <a:ext cx="638179" cy="60325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Straight Arrow Connector 570">
              <a:extLst>
                <a:ext uri="{FF2B5EF4-FFF2-40B4-BE49-F238E27FC236}">
                  <a16:creationId xmlns:a16="http://schemas.microsoft.com/office/drawing/2014/main" id="{469982F0-E636-4C83-809B-460982BA256F}"/>
                </a:ext>
              </a:extLst>
            </p:cNvPr>
            <p:cNvCxnSpPr>
              <a:stCxn id="324" idx="5"/>
              <a:endCxn id="340" idx="2"/>
            </p:cNvCxnSpPr>
            <p:nvPr/>
          </p:nvCxnSpPr>
          <p:spPr>
            <a:xfrm rot="16200000" flipH="1">
              <a:off x="4915696" y="4450564"/>
              <a:ext cx="995370" cy="60325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Straight Arrow Connector 572">
              <a:extLst>
                <a:ext uri="{FF2B5EF4-FFF2-40B4-BE49-F238E27FC236}">
                  <a16:creationId xmlns:a16="http://schemas.microsoft.com/office/drawing/2014/main" id="{4898AAF8-49A8-4323-9CA8-6F0FB05F9A92}"/>
                </a:ext>
              </a:extLst>
            </p:cNvPr>
            <p:cNvCxnSpPr>
              <a:stCxn id="324" idx="5"/>
              <a:endCxn id="341" idx="2"/>
            </p:cNvCxnSpPr>
            <p:nvPr/>
          </p:nvCxnSpPr>
          <p:spPr>
            <a:xfrm rot="16200000" flipH="1">
              <a:off x="4737102" y="4629158"/>
              <a:ext cx="1352559" cy="60325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Straight Arrow Connector 574">
              <a:extLst>
                <a:ext uri="{FF2B5EF4-FFF2-40B4-BE49-F238E27FC236}">
                  <a16:creationId xmlns:a16="http://schemas.microsoft.com/office/drawing/2014/main" id="{584DBBB2-FE5A-4B12-AA86-C735331E0ADF}"/>
                </a:ext>
              </a:extLst>
            </p:cNvPr>
            <p:cNvCxnSpPr>
              <a:stCxn id="324" idx="5"/>
              <a:endCxn id="342" idx="2"/>
            </p:cNvCxnSpPr>
            <p:nvPr/>
          </p:nvCxnSpPr>
          <p:spPr>
            <a:xfrm rot="16200000" flipH="1">
              <a:off x="4558507" y="4807753"/>
              <a:ext cx="1709750" cy="60325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691">
            <a:extLst>
              <a:ext uri="{FF2B5EF4-FFF2-40B4-BE49-F238E27FC236}">
                <a16:creationId xmlns:a16="http://schemas.microsoft.com/office/drawing/2014/main" id="{98E7727B-3999-4F3F-9693-1ED776F8AF9A}"/>
              </a:ext>
            </a:extLst>
          </p:cNvPr>
          <p:cNvGrpSpPr>
            <a:grpSpLocks/>
          </p:cNvGrpSpPr>
          <p:nvPr/>
        </p:nvGrpSpPr>
        <p:grpSpPr bwMode="auto">
          <a:xfrm>
            <a:off x="5887641" y="2035971"/>
            <a:ext cx="666750" cy="3375422"/>
            <a:chOff x="5826499" y="1571612"/>
            <a:chExt cx="888641" cy="4500594"/>
          </a:xfrm>
        </p:grpSpPr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A4645A98-CE53-4A03-9287-3BF2F7081943}"/>
                </a:ext>
              </a:extLst>
            </p:cNvPr>
            <p:cNvSpPr/>
            <p:nvPr/>
          </p:nvSpPr>
          <p:spPr>
            <a:xfrm>
              <a:off x="6500914" y="1571612"/>
              <a:ext cx="214226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F65AB8A3-C9A5-483E-A6C3-F356E0F5476B}"/>
                </a:ext>
              </a:extLst>
            </p:cNvPr>
            <p:cNvSpPr/>
            <p:nvPr/>
          </p:nvSpPr>
          <p:spPr>
            <a:xfrm>
              <a:off x="6500914" y="1928802"/>
              <a:ext cx="214226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A7225BF3-1508-4081-A236-097125C3D678}"/>
                </a:ext>
              </a:extLst>
            </p:cNvPr>
            <p:cNvSpPr/>
            <p:nvPr/>
          </p:nvSpPr>
          <p:spPr>
            <a:xfrm>
              <a:off x="6500914" y="2285992"/>
              <a:ext cx="214226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86C3F524-FD91-4D1C-B7B9-C29A6B8B75C0}"/>
                </a:ext>
              </a:extLst>
            </p:cNvPr>
            <p:cNvSpPr/>
            <p:nvPr/>
          </p:nvSpPr>
          <p:spPr>
            <a:xfrm>
              <a:off x="6500914" y="2643182"/>
              <a:ext cx="214226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CFB32DD2-5F61-4BD4-9A22-DD5EB1863162}"/>
                </a:ext>
              </a:extLst>
            </p:cNvPr>
            <p:cNvSpPr/>
            <p:nvPr/>
          </p:nvSpPr>
          <p:spPr>
            <a:xfrm>
              <a:off x="6500914" y="3000372"/>
              <a:ext cx="214226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DEF307E3-8B80-455D-895E-743C3788E189}"/>
                </a:ext>
              </a:extLst>
            </p:cNvPr>
            <p:cNvSpPr/>
            <p:nvPr/>
          </p:nvSpPr>
          <p:spPr>
            <a:xfrm>
              <a:off x="6500914" y="3357562"/>
              <a:ext cx="214226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585F84A4-8CB0-4262-9C23-7635F36F46AD}"/>
                </a:ext>
              </a:extLst>
            </p:cNvPr>
            <p:cNvSpPr/>
            <p:nvPr/>
          </p:nvSpPr>
          <p:spPr>
            <a:xfrm>
              <a:off x="6500914" y="3714752"/>
              <a:ext cx="214226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A3C5EF05-1EEE-4D25-B576-841C6D6E5A23}"/>
                </a:ext>
              </a:extLst>
            </p:cNvPr>
            <p:cNvSpPr/>
            <p:nvPr/>
          </p:nvSpPr>
          <p:spPr>
            <a:xfrm>
              <a:off x="6500914" y="4071942"/>
              <a:ext cx="214226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A141E21B-D43D-4FE0-A83B-956D3E5FBFB9}"/>
                </a:ext>
              </a:extLst>
            </p:cNvPr>
            <p:cNvSpPr/>
            <p:nvPr/>
          </p:nvSpPr>
          <p:spPr>
            <a:xfrm>
              <a:off x="6500914" y="4429132"/>
              <a:ext cx="214226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4D5F98C7-B0FD-4AD7-8306-97266FCAAEAF}"/>
                </a:ext>
              </a:extLst>
            </p:cNvPr>
            <p:cNvSpPr/>
            <p:nvPr/>
          </p:nvSpPr>
          <p:spPr>
            <a:xfrm>
              <a:off x="6500914" y="4786322"/>
              <a:ext cx="214226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C0084A2E-EBA0-4C66-9ABE-8365D47A32E5}"/>
                </a:ext>
              </a:extLst>
            </p:cNvPr>
            <p:cNvSpPr/>
            <p:nvPr/>
          </p:nvSpPr>
          <p:spPr>
            <a:xfrm>
              <a:off x="6500914" y="5143512"/>
              <a:ext cx="214226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01D3852A-9A68-4721-B5E3-4B2638F478C6}"/>
                </a:ext>
              </a:extLst>
            </p:cNvPr>
            <p:cNvSpPr/>
            <p:nvPr/>
          </p:nvSpPr>
          <p:spPr>
            <a:xfrm>
              <a:off x="6500914" y="5500702"/>
              <a:ext cx="214226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75648663-45BD-4920-88EC-634ADE330675}"/>
                </a:ext>
              </a:extLst>
            </p:cNvPr>
            <p:cNvSpPr/>
            <p:nvPr/>
          </p:nvSpPr>
          <p:spPr>
            <a:xfrm>
              <a:off x="6500914" y="5857892"/>
              <a:ext cx="214226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cxnSp>
          <p:nvCxnSpPr>
            <p:cNvPr id="577" name="Straight Arrow Connector 576">
              <a:extLst>
                <a:ext uri="{FF2B5EF4-FFF2-40B4-BE49-F238E27FC236}">
                  <a16:creationId xmlns:a16="http://schemas.microsoft.com/office/drawing/2014/main" id="{62ECA648-A17A-4E48-BA3D-46EA80B21CCE}"/>
                </a:ext>
              </a:extLst>
            </p:cNvPr>
            <p:cNvCxnSpPr>
              <a:stCxn id="330" idx="6"/>
              <a:endCxn id="343" idx="2"/>
            </p:cNvCxnSpPr>
            <p:nvPr/>
          </p:nvCxnSpPr>
          <p:spPr>
            <a:xfrm>
              <a:off x="5858236" y="1679563"/>
              <a:ext cx="642677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Straight Arrow Connector 578">
              <a:extLst>
                <a:ext uri="{FF2B5EF4-FFF2-40B4-BE49-F238E27FC236}">
                  <a16:creationId xmlns:a16="http://schemas.microsoft.com/office/drawing/2014/main" id="{8391D81E-1C0A-416B-AF35-04997DC90D48}"/>
                </a:ext>
              </a:extLst>
            </p:cNvPr>
            <p:cNvCxnSpPr>
              <a:stCxn id="330" idx="6"/>
              <a:endCxn id="344" idx="2"/>
            </p:cNvCxnSpPr>
            <p:nvPr/>
          </p:nvCxnSpPr>
          <p:spPr>
            <a:xfrm>
              <a:off x="5858236" y="1679563"/>
              <a:ext cx="642677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Straight Arrow Connector 580">
              <a:extLst>
                <a:ext uri="{FF2B5EF4-FFF2-40B4-BE49-F238E27FC236}">
                  <a16:creationId xmlns:a16="http://schemas.microsoft.com/office/drawing/2014/main" id="{7AE2164D-4AEE-4D17-ADB7-ED9EAF969CBF}"/>
                </a:ext>
              </a:extLst>
            </p:cNvPr>
            <p:cNvCxnSpPr>
              <a:stCxn id="330" idx="6"/>
              <a:endCxn id="345" idx="2"/>
            </p:cNvCxnSpPr>
            <p:nvPr/>
          </p:nvCxnSpPr>
          <p:spPr>
            <a:xfrm>
              <a:off x="5858236" y="1679563"/>
              <a:ext cx="642677" cy="7143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3" name="Straight Arrow Connector 582">
              <a:extLst>
                <a:ext uri="{FF2B5EF4-FFF2-40B4-BE49-F238E27FC236}">
                  <a16:creationId xmlns:a16="http://schemas.microsoft.com/office/drawing/2014/main" id="{078F8AD1-236E-4BFB-BE64-5E6B30B062CF}"/>
                </a:ext>
              </a:extLst>
            </p:cNvPr>
            <p:cNvCxnSpPr>
              <a:stCxn id="333" idx="6"/>
              <a:endCxn id="346" idx="2"/>
            </p:cNvCxnSpPr>
            <p:nvPr/>
          </p:nvCxnSpPr>
          <p:spPr>
            <a:xfrm>
              <a:off x="5858236" y="2751133"/>
              <a:ext cx="642677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5" name="Straight Arrow Connector 584">
              <a:extLst>
                <a:ext uri="{FF2B5EF4-FFF2-40B4-BE49-F238E27FC236}">
                  <a16:creationId xmlns:a16="http://schemas.microsoft.com/office/drawing/2014/main" id="{C28C6046-1061-45B4-8303-A5F0846DA6CE}"/>
                </a:ext>
              </a:extLst>
            </p:cNvPr>
            <p:cNvCxnSpPr>
              <a:stCxn id="334" idx="6"/>
              <a:endCxn id="347" idx="2"/>
            </p:cNvCxnSpPr>
            <p:nvPr/>
          </p:nvCxnSpPr>
          <p:spPr>
            <a:xfrm>
              <a:off x="5858236" y="3108323"/>
              <a:ext cx="642677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7" name="Straight Arrow Connector 586">
              <a:extLst>
                <a:ext uri="{FF2B5EF4-FFF2-40B4-BE49-F238E27FC236}">
                  <a16:creationId xmlns:a16="http://schemas.microsoft.com/office/drawing/2014/main" id="{895DE652-2BEB-4175-921C-19EA2F0F1A2C}"/>
                </a:ext>
              </a:extLst>
            </p:cNvPr>
            <p:cNvCxnSpPr>
              <a:stCxn id="334" idx="6"/>
              <a:endCxn id="348" idx="2"/>
            </p:cNvCxnSpPr>
            <p:nvPr/>
          </p:nvCxnSpPr>
          <p:spPr>
            <a:xfrm>
              <a:off x="5858236" y="3108323"/>
              <a:ext cx="642677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0" name="Straight Arrow Connector 589">
              <a:extLst>
                <a:ext uri="{FF2B5EF4-FFF2-40B4-BE49-F238E27FC236}">
                  <a16:creationId xmlns:a16="http://schemas.microsoft.com/office/drawing/2014/main" id="{37EE1012-8C7D-4CA2-A91F-14F3B9696709}"/>
                </a:ext>
              </a:extLst>
            </p:cNvPr>
            <p:cNvCxnSpPr>
              <a:stCxn id="336" idx="6"/>
              <a:endCxn id="349" idx="2"/>
            </p:cNvCxnSpPr>
            <p:nvPr/>
          </p:nvCxnSpPr>
          <p:spPr>
            <a:xfrm>
              <a:off x="5858236" y="3822703"/>
              <a:ext cx="642677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" name="Straight Arrow Connector 591">
              <a:extLst>
                <a:ext uri="{FF2B5EF4-FFF2-40B4-BE49-F238E27FC236}">
                  <a16:creationId xmlns:a16="http://schemas.microsoft.com/office/drawing/2014/main" id="{72D5BB83-6A50-4DB7-9E75-DF4990AFC73C}"/>
                </a:ext>
              </a:extLst>
            </p:cNvPr>
            <p:cNvCxnSpPr>
              <a:stCxn id="336" idx="6"/>
              <a:endCxn id="350" idx="2"/>
            </p:cNvCxnSpPr>
            <p:nvPr/>
          </p:nvCxnSpPr>
          <p:spPr>
            <a:xfrm>
              <a:off x="5858236" y="3822703"/>
              <a:ext cx="642677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4" name="Straight Arrow Connector 593">
              <a:extLst>
                <a:ext uri="{FF2B5EF4-FFF2-40B4-BE49-F238E27FC236}">
                  <a16:creationId xmlns:a16="http://schemas.microsoft.com/office/drawing/2014/main" id="{1AE56BE2-BA7D-47ED-A361-269F0067FDD0}"/>
                </a:ext>
              </a:extLst>
            </p:cNvPr>
            <p:cNvCxnSpPr>
              <a:stCxn id="338" idx="6"/>
              <a:endCxn id="351" idx="2"/>
            </p:cNvCxnSpPr>
            <p:nvPr/>
          </p:nvCxnSpPr>
          <p:spPr>
            <a:xfrm>
              <a:off x="5858236" y="4537082"/>
              <a:ext cx="642677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6" name="Straight Arrow Connector 595">
              <a:extLst>
                <a:ext uri="{FF2B5EF4-FFF2-40B4-BE49-F238E27FC236}">
                  <a16:creationId xmlns:a16="http://schemas.microsoft.com/office/drawing/2014/main" id="{53288156-4C4B-470F-8EBF-7E6A89EA5FE5}"/>
                </a:ext>
              </a:extLst>
            </p:cNvPr>
            <p:cNvCxnSpPr>
              <a:stCxn id="339" idx="6"/>
              <a:endCxn id="352" idx="2"/>
            </p:cNvCxnSpPr>
            <p:nvPr/>
          </p:nvCxnSpPr>
          <p:spPr>
            <a:xfrm>
              <a:off x="5858236" y="4894273"/>
              <a:ext cx="642677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8" name="Straight Arrow Connector 597">
              <a:extLst>
                <a:ext uri="{FF2B5EF4-FFF2-40B4-BE49-F238E27FC236}">
                  <a16:creationId xmlns:a16="http://schemas.microsoft.com/office/drawing/2014/main" id="{4E7BB79A-C562-4618-A406-686D728933BF}"/>
                </a:ext>
              </a:extLst>
            </p:cNvPr>
            <p:cNvCxnSpPr>
              <a:stCxn id="339" idx="6"/>
              <a:endCxn id="353" idx="2"/>
            </p:cNvCxnSpPr>
            <p:nvPr/>
          </p:nvCxnSpPr>
          <p:spPr>
            <a:xfrm>
              <a:off x="5858236" y="4894273"/>
              <a:ext cx="642677" cy="3571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0" name="Straight Arrow Connector 599">
              <a:extLst>
                <a:ext uri="{FF2B5EF4-FFF2-40B4-BE49-F238E27FC236}">
                  <a16:creationId xmlns:a16="http://schemas.microsoft.com/office/drawing/2014/main" id="{4D546EE8-6952-4B53-9942-970AB8F4DF05}"/>
                </a:ext>
              </a:extLst>
            </p:cNvPr>
            <p:cNvCxnSpPr>
              <a:stCxn id="340" idx="5"/>
              <a:endCxn id="354" idx="2"/>
            </p:cNvCxnSpPr>
            <p:nvPr/>
          </p:nvCxnSpPr>
          <p:spPr>
            <a:xfrm rot="16200000" flipH="1">
              <a:off x="6023212" y="5129363"/>
              <a:ext cx="280989" cy="67441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5" name="Straight Arrow Connector 604">
              <a:extLst>
                <a:ext uri="{FF2B5EF4-FFF2-40B4-BE49-F238E27FC236}">
                  <a16:creationId xmlns:a16="http://schemas.microsoft.com/office/drawing/2014/main" id="{5C107737-088D-49B9-882C-42319D55D3B7}"/>
                </a:ext>
              </a:extLst>
            </p:cNvPr>
            <p:cNvCxnSpPr>
              <a:stCxn id="341" idx="6"/>
              <a:endCxn id="355" idx="2"/>
            </p:cNvCxnSpPr>
            <p:nvPr/>
          </p:nvCxnSpPr>
          <p:spPr>
            <a:xfrm>
              <a:off x="5858236" y="5608653"/>
              <a:ext cx="642677" cy="3571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692">
            <a:extLst>
              <a:ext uri="{FF2B5EF4-FFF2-40B4-BE49-F238E27FC236}">
                <a16:creationId xmlns:a16="http://schemas.microsoft.com/office/drawing/2014/main" id="{39FC07AF-0128-42C1-A1BC-8B8A6D069F84}"/>
              </a:ext>
            </a:extLst>
          </p:cNvPr>
          <p:cNvGrpSpPr>
            <a:grpSpLocks/>
          </p:cNvGrpSpPr>
          <p:nvPr/>
        </p:nvGrpSpPr>
        <p:grpSpPr bwMode="auto">
          <a:xfrm>
            <a:off x="6500813" y="2035971"/>
            <a:ext cx="696516" cy="3375422"/>
            <a:chOff x="6643702" y="1571612"/>
            <a:chExt cx="928694" cy="4500594"/>
          </a:xfrm>
        </p:grpSpPr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7E01CC4C-5D81-4B78-AA98-46BCD34EBBD6}"/>
                </a:ext>
              </a:extLst>
            </p:cNvPr>
            <p:cNvSpPr/>
            <p:nvPr/>
          </p:nvSpPr>
          <p:spPr>
            <a:xfrm>
              <a:off x="7358082" y="157161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16FAABCE-EBD0-4783-8850-4B86C8203232}"/>
                </a:ext>
              </a:extLst>
            </p:cNvPr>
            <p:cNvSpPr/>
            <p:nvPr/>
          </p:nvSpPr>
          <p:spPr>
            <a:xfrm>
              <a:off x="7358082" y="192880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D90D9BFB-99CD-4238-B845-D8C27877A88B}"/>
                </a:ext>
              </a:extLst>
            </p:cNvPr>
            <p:cNvSpPr/>
            <p:nvPr/>
          </p:nvSpPr>
          <p:spPr>
            <a:xfrm>
              <a:off x="7358082" y="228599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938F0B4C-2F5E-4670-8150-F8AD20017FE5}"/>
                </a:ext>
              </a:extLst>
            </p:cNvPr>
            <p:cNvSpPr/>
            <p:nvPr/>
          </p:nvSpPr>
          <p:spPr>
            <a:xfrm>
              <a:off x="7358082" y="264318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F55CF31A-9C5B-49BF-A29D-84FFEFD9EBDE}"/>
                </a:ext>
              </a:extLst>
            </p:cNvPr>
            <p:cNvSpPr/>
            <p:nvPr/>
          </p:nvSpPr>
          <p:spPr>
            <a:xfrm>
              <a:off x="7358082" y="300037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99AE376C-1897-44DE-B432-95CE1B1870FA}"/>
                </a:ext>
              </a:extLst>
            </p:cNvPr>
            <p:cNvSpPr/>
            <p:nvPr/>
          </p:nvSpPr>
          <p:spPr>
            <a:xfrm>
              <a:off x="7358082" y="335756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67EF35D0-CA98-47C7-8065-973BBC4C72BE}"/>
                </a:ext>
              </a:extLst>
            </p:cNvPr>
            <p:cNvSpPr/>
            <p:nvPr/>
          </p:nvSpPr>
          <p:spPr>
            <a:xfrm>
              <a:off x="7358082" y="371475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482022AC-7C3E-43DF-80EB-C4DD223A35E6}"/>
                </a:ext>
              </a:extLst>
            </p:cNvPr>
            <p:cNvSpPr/>
            <p:nvPr/>
          </p:nvSpPr>
          <p:spPr>
            <a:xfrm>
              <a:off x="7358082" y="407194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64394806-58F3-4F4D-99EA-8AB9FE4AAAC1}"/>
                </a:ext>
              </a:extLst>
            </p:cNvPr>
            <p:cNvSpPr/>
            <p:nvPr/>
          </p:nvSpPr>
          <p:spPr>
            <a:xfrm>
              <a:off x="7358082" y="442913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AED5815D-0538-4F14-98AC-5DD540606FC3}"/>
                </a:ext>
              </a:extLst>
            </p:cNvPr>
            <p:cNvSpPr/>
            <p:nvPr/>
          </p:nvSpPr>
          <p:spPr>
            <a:xfrm>
              <a:off x="7358082" y="478632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947B541D-D9F3-4A9A-949A-F067D9E84095}"/>
                </a:ext>
              </a:extLst>
            </p:cNvPr>
            <p:cNvSpPr/>
            <p:nvPr/>
          </p:nvSpPr>
          <p:spPr>
            <a:xfrm>
              <a:off x="7358082" y="514351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80EB1A05-2B2D-42A1-B2AC-0A48A8C0304B}"/>
                </a:ext>
              </a:extLst>
            </p:cNvPr>
            <p:cNvSpPr/>
            <p:nvPr/>
          </p:nvSpPr>
          <p:spPr>
            <a:xfrm>
              <a:off x="7358082" y="550070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F2C83A95-22B4-4668-833D-4E2A066549B0}"/>
                </a:ext>
              </a:extLst>
            </p:cNvPr>
            <p:cNvSpPr/>
            <p:nvPr/>
          </p:nvSpPr>
          <p:spPr>
            <a:xfrm>
              <a:off x="7358082" y="585789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cxnSp>
          <p:nvCxnSpPr>
            <p:cNvPr id="607" name="Straight Arrow Connector 606">
              <a:extLst>
                <a:ext uri="{FF2B5EF4-FFF2-40B4-BE49-F238E27FC236}">
                  <a16:creationId xmlns:a16="http://schemas.microsoft.com/office/drawing/2014/main" id="{C0AC0217-E1EB-4081-B33D-9584A096CF4E}"/>
                </a:ext>
              </a:extLst>
            </p:cNvPr>
            <p:cNvCxnSpPr>
              <a:stCxn id="343" idx="6"/>
              <a:endCxn id="356" idx="2"/>
            </p:cNvCxnSpPr>
            <p:nvPr/>
          </p:nvCxnSpPr>
          <p:spPr>
            <a:xfrm>
              <a:off x="6643702" y="1679563"/>
              <a:ext cx="71438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9" name="Straight Arrow Connector 608">
              <a:extLst>
                <a:ext uri="{FF2B5EF4-FFF2-40B4-BE49-F238E27FC236}">
                  <a16:creationId xmlns:a16="http://schemas.microsoft.com/office/drawing/2014/main" id="{4E2CB9D7-F40A-4D0D-A2BE-08C63608C3AF}"/>
                </a:ext>
              </a:extLst>
            </p:cNvPr>
            <p:cNvCxnSpPr>
              <a:stCxn id="345" idx="6"/>
              <a:endCxn id="357" idx="2"/>
            </p:cNvCxnSpPr>
            <p:nvPr/>
          </p:nvCxnSpPr>
          <p:spPr>
            <a:xfrm flipV="1">
              <a:off x="6643702" y="2036753"/>
              <a:ext cx="714380" cy="3571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1" name="Straight Arrow Connector 610">
              <a:extLst>
                <a:ext uri="{FF2B5EF4-FFF2-40B4-BE49-F238E27FC236}">
                  <a16:creationId xmlns:a16="http://schemas.microsoft.com/office/drawing/2014/main" id="{290101F4-9E0B-4FD6-AC49-6B6561E1A0AE}"/>
                </a:ext>
              </a:extLst>
            </p:cNvPr>
            <p:cNvCxnSpPr>
              <a:stCxn id="345" idx="6"/>
              <a:endCxn id="358" idx="2"/>
            </p:cNvCxnSpPr>
            <p:nvPr/>
          </p:nvCxnSpPr>
          <p:spPr>
            <a:xfrm>
              <a:off x="6643702" y="2393943"/>
              <a:ext cx="71438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3" name="Straight Arrow Connector 612">
              <a:extLst>
                <a:ext uri="{FF2B5EF4-FFF2-40B4-BE49-F238E27FC236}">
                  <a16:creationId xmlns:a16="http://schemas.microsoft.com/office/drawing/2014/main" id="{82038810-0BF0-44CE-98BE-7ED4F53A25C5}"/>
                </a:ext>
              </a:extLst>
            </p:cNvPr>
            <p:cNvCxnSpPr>
              <a:stCxn id="345" idx="6"/>
              <a:endCxn id="359" idx="2"/>
            </p:cNvCxnSpPr>
            <p:nvPr/>
          </p:nvCxnSpPr>
          <p:spPr>
            <a:xfrm>
              <a:off x="6643702" y="2393943"/>
              <a:ext cx="714380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" name="Straight Arrow Connector 614">
              <a:extLst>
                <a:ext uri="{FF2B5EF4-FFF2-40B4-BE49-F238E27FC236}">
                  <a16:creationId xmlns:a16="http://schemas.microsoft.com/office/drawing/2014/main" id="{EBB90D2B-7664-41C1-8E5D-B1BB371E32BB}"/>
                </a:ext>
              </a:extLst>
            </p:cNvPr>
            <p:cNvCxnSpPr>
              <a:stCxn id="347" idx="6"/>
              <a:endCxn id="360" idx="2"/>
            </p:cNvCxnSpPr>
            <p:nvPr/>
          </p:nvCxnSpPr>
          <p:spPr>
            <a:xfrm>
              <a:off x="6643702" y="3108323"/>
              <a:ext cx="71438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" name="Straight Arrow Connector 616">
              <a:extLst>
                <a:ext uri="{FF2B5EF4-FFF2-40B4-BE49-F238E27FC236}">
                  <a16:creationId xmlns:a16="http://schemas.microsoft.com/office/drawing/2014/main" id="{5DA47C44-0422-42B9-95C4-4A389424B60E}"/>
                </a:ext>
              </a:extLst>
            </p:cNvPr>
            <p:cNvCxnSpPr>
              <a:stCxn id="349" idx="6"/>
              <a:endCxn id="361" idx="2"/>
            </p:cNvCxnSpPr>
            <p:nvPr/>
          </p:nvCxnSpPr>
          <p:spPr>
            <a:xfrm flipV="1">
              <a:off x="6643702" y="3465513"/>
              <a:ext cx="714380" cy="3571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9" name="Straight Arrow Connector 618">
              <a:extLst>
                <a:ext uri="{FF2B5EF4-FFF2-40B4-BE49-F238E27FC236}">
                  <a16:creationId xmlns:a16="http://schemas.microsoft.com/office/drawing/2014/main" id="{0679A790-1494-4602-9E96-971E04D2DED7}"/>
                </a:ext>
              </a:extLst>
            </p:cNvPr>
            <p:cNvCxnSpPr>
              <a:stCxn id="349" idx="6"/>
              <a:endCxn id="362" idx="2"/>
            </p:cNvCxnSpPr>
            <p:nvPr/>
          </p:nvCxnSpPr>
          <p:spPr>
            <a:xfrm>
              <a:off x="6643702" y="3822703"/>
              <a:ext cx="71438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Straight Arrow Connector 620">
              <a:extLst>
                <a:ext uri="{FF2B5EF4-FFF2-40B4-BE49-F238E27FC236}">
                  <a16:creationId xmlns:a16="http://schemas.microsoft.com/office/drawing/2014/main" id="{40D5F555-48B0-46E3-8395-FB8A4D39F59D}"/>
                </a:ext>
              </a:extLst>
            </p:cNvPr>
            <p:cNvCxnSpPr>
              <a:stCxn id="351" idx="6"/>
              <a:endCxn id="363" idx="2"/>
            </p:cNvCxnSpPr>
            <p:nvPr/>
          </p:nvCxnSpPr>
          <p:spPr>
            <a:xfrm flipV="1">
              <a:off x="6643702" y="4179893"/>
              <a:ext cx="714380" cy="3571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" name="Straight Arrow Connector 622">
              <a:extLst>
                <a:ext uri="{FF2B5EF4-FFF2-40B4-BE49-F238E27FC236}">
                  <a16:creationId xmlns:a16="http://schemas.microsoft.com/office/drawing/2014/main" id="{C91FEB8F-0F0A-44A6-A24F-3DDD55BC4D22}"/>
                </a:ext>
              </a:extLst>
            </p:cNvPr>
            <p:cNvCxnSpPr>
              <a:stCxn id="351" idx="6"/>
              <a:endCxn id="364" idx="2"/>
            </p:cNvCxnSpPr>
            <p:nvPr/>
          </p:nvCxnSpPr>
          <p:spPr>
            <a:xfrm>
              <a:off x="6643702" y="4537082"/>
              <a:ext cx="71438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" name="Straight Arrow Connector 624">
              <a:extLst>
                <a:ext uri="{FF2B5EF4-FFF2-40B4-BE49-F238E27FC236}">
                  <a16:creationId xmlns:a16="http://schemas.microsoft.com/office/drawing/2014/main" id="{99629AAB-B692-449B-BF06-7DE8EE269461}"/>
                </a:ext>
              </a:extLst>
            </p:cNvPr>
            <p:cNvCxnSpPr>
              <a:stCxn id="352" idx="6"/>
              <a:endCxn id="365" idx="2"/>
            </p:cNvCxnSpPr>
            <p:nvPr/>
          </p:nvCxnSpPr>
          <p:spPr>
            <a:xfrm>
              <a:off x="6643702" y="4894273"/>
              <a:ext cx="714380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7" name="Straight Arrow Connector 626">
              <a:extLst>
                <a:ext uri="{FF2B5EF4-FFF2-40B4-BE49-F238E27FC236}">
                  <a16:creationId xmlns:a16="http://schemas.microsoft.com/office/drawing/2014/main" id="{EFC5C216-936B-40D4-B280-C80AA1C0671A}"/>
                </a:ext>
              </a:extLst>
            </p:cNvPr>
            <p:cNvCxnSpPr>
              <a:stCxn id="354" idx="6"/>
              <a:endCxn id="368" idx="3"/>
            </p:cNvCxnSpPr>
            <p:nvPr/>
          </p:nvCxnSpPr>
          <p:spPr>
            <a:xfrm>
              <a:off x="6643702" y="5608653"/>
              <a:ext cx="746130" cy="43180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9" name="Straight Arrow Connector 628">
              <a:extLst>
                <a:ext uri="{FF2B5EF4-FFF2-40B4-BE49-F238E27FC236}">
                  <a16:creationId xmlns:a16="http://schemas.microsoft.com/office/drawing/2014/main" id="{BA8FFB5D-C085-4F24-AA14-8D210DD78978}"/>
                </a:ext>
              </a:extLst>
            </p:cNvPr>
            <p:cNvCxnSpPr>
              <a:stCxn id="354" idx="6"/>
              <a:endCxn id="366" idx="2"/>
            </p:cNvCxnSpPr>
            <p:nvPr/>
          </p:nvCxnSpPr>
          <p:spPr>
            <a:xfrm flipV="1">
              <a:off x="6643702" y="5251462"/>
              <a:ext cx="714380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1" name="Straight Arrow Connector 630">
              <a:extLst>
                <a:ext uri="{FF2B5EF4-FFF2-40B4-BE49-F238E27FC236}">
                  <a16:creationId xmlns:a16="http://schemas.microsoft.com/office/drawing/2014/main" id="{72A76075-542B-4484-ACDB-8174D9A06840}"/>
                </a:ext>
              </a:extLst>
            </p:cNvPr>
            <p:cNvCxnSpPr>
              <a:stCxn id="354" idx="6"/>
              <a:endCxn id="367" idx="2"/>
            </p:cNvCxnSpPr>
            <p:nvPr/>
          </p:nvCxnSpPr>
          <p:spPr>
            <a:xfrm>
              <a:off x="6643702" y="5608653"/>
              <a:ext cx="714380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2" name="Rectangular Callout 231">
            <a:extLst>
              <a:ext uri="{FF2B5EF4-FFF2-40B4-BE49-F238E27FC236}">
                <a16:creationId xmlns:a16="http://schemas.microsoft.com/office/drawing/2014/main" id="{EAAB6EF7-0841-487F-B729-5CCEC733BC36}"/>
              </a:ext>
            </a:extLst>
          </p:cNvPr>
          <p:cNvSpPr/>
          <p:nvPr/>
        </p:nvSpPr>
        <p:spPr>
          <a:xfrm>
            <a:off x="2964658" y="5089922"/>
            <a:ext cx="1446610" cy="803672"/>
          </a:xfrm>
          <a:prstGeom prst="wedgeRectCallout">
            <a:avLst>
              <a:gd name="adj1" fmla="val 26151"/>
              <a:gd name="adj2" fmla="val -1754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50" dirty="0">
                <a:solidFill>
                  <a:schemeClr val="tx1"/>
                </a:solidFill>
              </a:rPr>
              <a:t>Sudden population reduction</a:t>
            </a:r>
          </a:p>
        </p:txBody>
      </p:sp>
      <p:sp>
        <p:nvSpPr>
          <p:cNvPr id="233" name="Rectangular Callout 232">
            <a:extLst>
              <a:ext uri="{FF2B5EF4-FFF2-40B4-BE49-F238E27FC236}">
                <a16:creationId xmlns:a16="http://schemas.microsoft.com/office/drawing/2014/main" id="{2E9DF650-7304-45CF-973A-DD7896468DEC}"/>
              </a:ext>
            </a:extLst>
          </p:cNvPr>
          <p:cNvSpPr/>
          <p:nvPr/>
        </p:nvSpPr>
        <p:spPr>
          <a:xfrm>
            <a:off x="5268516" y="5089922"/>
            <a:ext cx="1446609" cy="803672"/>
          </a:xfrm>
          <a:prstGeom prst="wedgeRectCallout">
            <a:avLst>
              <a:gd name="adj1" fmla="val -33955"/>
              <a:gd name="adj2" fmla="val -17618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50" dirty="0">
                <a:solidFill>
                  <a:schemeClr val="tx1"/>
                </a:solidFill>
              </a:rPr>
              <a:t>Sudden population expansion</a:t>
            </a:r>
          </a:p>
        </p:txBody>
      </p:sp>
      <p:sp>
        <p:nvSpPr>
          <p:cNvPr id="247" name="Rectangular Callout 246">
            <a:extLst>
              <a:ext uri="{FF2B5EF4-FFF2-40B4-BE49-F238E27FC236}">
                <a16:creationId xmlns:a16="http://schemas.microsoft.com/office/drawing/2014/main" id="{4284B0CF-55C0-4B32-ACCD-F0793B994860}"/>
              </a:ext>
            </a:extLst>
          </p:cNvPr>
          <p:cNvSpPr/>
          <p:nvPr/>
        </p:nvSpPr>
        <p:spPr>
          <a:xfrm>
            <a:off x="6607971" y="1232297"/>
            <a:ext cx="1446610" cy="803672"/>
          </a:xfrm>
          <a:prstGeom prst="wedgeRectCallout">
            <a:avLst>
              <a:gd name="adj1" fmla="val -37765"/>
              <a:gd name="adj2" fmla="val 11943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50" dirty="0">
                <a:solidFill>
                  <a:schemeClr val="tx1"/>
                </a:solidFill>
              </a:rPr>
              <a:t>Higher probability of introducing rare mutations</a:t>
            </a:r>
          </a:p>
        </p:txBody>
      </p:sp>
      <p:sp>
        <p:nvSpPr>
          <p:cNvPr id="248" name="Rectangular Callout 247">
            <a:extLst>
              <a:ext uri="{FF2B5EF4-FFF2-40B4-BE49-F238E27FC236}">
                <a16:creationId xmlns:a16="http://schemas.microsoft.com/office/drawing/2014/main" id="{D2359584-F2FC-4E17-ADA6-09220413D552}"/>
              </a:ext>
            </a:extLst>
          </p:cNvPr>
          <p:cNvSpPr/>
          <p:nvPr/>
        </p:nvSpPr>
        <p:spPr>
          <a:xfrm>
            <a:off x="3929065" y="1982391"/>
            <a:ext cx="1660922" cy="857250"/>
          </a:xfrm>
          <a:prstGeom prst="wedgeRectCallout">
            <a:avLst>
              <a:gd name="adj1" fmla="val 10366"/>
              <a:gd name="adj2" fmla="val 10186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50" dirty="0">
                <a:solidFill>
                  <a:schemeClr val="tx1"/>
                </a:solidFill>
              </a:rPr>
              <a:t>Almost all coalescences occur in a very small amount of time</a:t>
            </a:r>
          </a:p>
        </p:txBody>
      </p:sp>
      <p:sp>
        <p:nvSpPr>
          <p:cNvPr id="212" name="CuadroTexto 2"/>
          <p:cNvSpPr txBox="1">
            <a:spLocks noGrp="1"/>
          </p:cNvSpPr>
          <p:nvPr>
            <p:ph type="title"/>
          </p:nvPr>
        </p:nvSpPr>
        <p:spPr>
          <a:xfrm>
            <a:off x="458272" y="813882"/>
            <a:ext cx="8227457" cy="842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s-ES" sz="2100" dirty="0">
                <a:solidFill>
                  <a:srgbClr val="EC6C6A"/>
                </a:solidFill>
                <a:latin typeface="DIN Alternate Bold"/>
                <a:cs typeface="DIN Alternate Bold"/>
              </a:rPr>
              <a:t>GOING BEYOND WRIGHT-FISHER</a:t>
            </a:r>
            <a:br>
              <a:rPr lang="es-ES" sz="2100" dirty="0">
                <a:solidFill>
                  <a:srgbClr val="EC6C6A"/>
                </a:solidFill>
                <a:latin typeface="DIN Alternate Bold"/>
                <a:cs typeface="DIN Alternate Bold"/>
              </a:rPr>
            </a:br>
            <a:r>
              <a:rPr lang="es-ES" sz="2100" dirty="0">
                <a:solidFill>
                  <a:srgbClr val="EC6C6A"/>
                </a:solidFill>
                <a:latin typeface="DIN Alternate Bold"/>
                <a:cs typeface="DIN Alternate Bold"/>
              </a:rPr>
              <a:t>BOTLENECKS</a:t>
            </a:r>
            <a:endParaRPr lang="es-ES" sz="1800" dirty="0">
              <a:solidFill>
                <a:srgbClr val="EC6C6A"/>
              </a:solidFill>
              <a:latin typeface="DIN Alternate Bold"/>
              <a:cs typeface="DIN Alternate Bold"/>
            </a:endParaRPr>
          </a:p>
        </p:txBody>
      </p:sp>
    </p:spTree>
    <p:extLst>
      <p:ext uri="{BB962C8B-B14F-4D97-AF65-F5344CB8AC3E}">
        <p14:creationId xmlns:p14="http://schemas.microsoft.com/office/powerpoint/2010/main" val="285946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2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23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24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24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" grpId="0" build="allAtOnce" animBg="1"/>
      <p:bldP spid="233" grpId="0" build="allAtOnce" animBg="1"/>
      <p:bldP spid="247" grpId="0" build="allAtOnce" animBg="1"/>
      <p:bldP spid="248" grpId="0" build="allAtOnce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Oval 295">
            <a:extLst>
              <a:ext uri="{FF2B5EF4-FFF2-40B4-BE49-F238E27FC236}">
                <a16:creationId xmlns:a16="http://schemas.microsoft.com/office/drawing/2014/main" id="{3657F3E9-F086-4DDC-BC28-21A4ADC19E45}"/>
              </a:ext>
            </a:extLst>
          </p:cNvPr>
          <p:cNvSpPr/>
          <p:nvPr/>
        </p:nvSpPr>
        <p:spPr bwMode="auto">
          <a:xfrm>
            <a:off x="4143372" y="3375423"/>
            <a:ext cx="160735" cy="160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grpSp>
        <p:nvGrpSpPr>
          <p:cNvPr id="20" name="Group 688">
            <a:extLst>
              <a:ext uri="{FF2B5EF4-FFF2-40B4-BE49-F238E27FC236}">
                <a16:creationId xmlns:a16="http://schemas.microsoft.com/office/drawing/2014/main" id="{44EB65B0-5630-492A-B78D-00BAD673E382}"/>
              </a:ext>
            </a:extLst>
          </p:cNvPr>
          <p:cNvGrpSpPr>
            <a:grpSpLocks/>
          </p:cNvGrpSpPr>
          <p:nvPr/>
        </p:nvGrpSpPr>
        <p:grpSpPr bwMode="auto">
          <a:xfrm>
            <a:off x="4304113" y="3375424"/>
            <a:ext cx="535781" cy="428625"/>
            <a:chOff x="3714333" y="3357563"/>
            <a:chExt cx="714791" cy="571504"/>
          </a:xfrm>
        </p:grpSpPr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22A13A04-AE00-48B8-A321-5080EB824A2E}"/>
                </a:ext>
              </a:extLst>
            </p:cNvPr>
            <p:cNvSpPr/>
            <p:nvPr/>
          </p:nvSpPr>
          <p:spPr>
            <a:xfrm>
              <a:off x="4214686" y="3357563"/>
              <a:ext cx="214438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E15808F0-2531-406E-ACA5-46006B1C3F2F}"/>
                </a:ext>
              </a:extLst>
            </p:cNvPr>
            <p:cNvSpPr/>
            <p:nvPr/>
          </p:nvSpPr>
          <p:spPr>
            <a:xfrm>
              <a:off x="4214686" y="3714752"/>
              <a:ext cx="214438" cy="2143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cxnSp>
          <p:nvCxnSpPr>
            <p:cNvPr id="507" name="Straight Arrow Connector 506">
              <a:extLst>
                <a:ext uri="{FF2B5EF4-FFF2-40B4-BE49-F238E27FC236}">
                  <a16:creationId xmlns:a16="http://schemas.microsoft.com/office/drawing/2014/main" id="{87D61DB1-CF46-4020-9205-9A569C9A10B4}"/>
                </a:ext>
              </a:extLst>
            </p:cNvPr>
            <p:cNvCxnSpPr>
              <a:stCxn id="296" idx="6"/>
              <a:endCxn id="309" idx="2"/>
            </p:cNvCxnSpPr>
            <p:nvPr/>
          </p:nvCxnSpPr>
          <p:spPr>
            <a:xfrm>
              <a:off x="3714333" y="3465513"/>
              <a:ext cx="500353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Arrow Connector 508">
              <a:extLst>
                <a:ext uri="{FF2B5EF4-FFF2-40B4-BE49-F238E27FC236}">
                  <a16:creationId xmlns:a16="http://schemas.microsoft.com/office/drawing/2014/main" id="{349E2B96-0C3C-4C94-93A9-724420C6C9B1}"/>
                </a:ext>
              </a:extLst>
            </p:cNvPr>
            <p:cNvCxnSpPr>
              <a:stCxn id="296" idx="6"/>
              <a:endCxn id="310" idx="1"/>
            </p:cNvCxnSpPr>
            <p:nvPr/>
          </p:nvCxnSpPr>
          <p:spPr>
            <a:xfrm>
              <a:off x="3714333" y="3465513"/>
              <a:ext cx="532122" cy="2809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689">
            <a:extLst>
              <a:ext uri="{FF2B5EF4-FFF2-40B4-BE49-F238E27FC236}">
                <a16:creationId xmlns:a16="http://schemas.microsoft.com/office/drawing/2014/main" id="{7A95E33F-07FB-46B2-8B35-F13F57E3D4DF}"/>
              </a:ext>
            </a:extLst>
          </p:cNvPr>
          <p:cNvGrpSpPr>
            <a:grpSpLocks/>
          </p:cNvGrpSpPr>
          <p:nvPr/>
        </p:nvGrpSpPr>
        <p:grpSpPr bwMode="auto">
          <a:xfrm>
            <a:off x="4786314" y="3107533"/>
            <a:ext cx="589360" cy="964406"/>
            <a:chOff x="4357686" y="3000372"/>
            <a:chExt cx="785818" cy="1285884"/>
          </a:xfrm>
        </p:grpSpPr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A99B41D4-3F7E-4FAA-B660-C22FFD69807F}"/>
                </a:ext>
              </a:extLst>
            </p:cNvPr>
            <p:cNvSpPr/>
            <p:nvPr/>
          </p:nvSpPr>
          <p:spPr>
            <a:xfrm>
              <a:off x="4929190" y="3000372"/>
              <a:ext cx="214314" cy="2143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954971A0-6B01-45ED-9338-960D6F203F93}"/>
                </a:ext>
              </a:extLst>
            </p:cNvPr>
            <p:cNvSpPr/>
            <p:nvPr/>
          </p:nvSpPr>
          <p:spPr>
            <a:xfrm>
              <a:off x="4929190" y="3357563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B3774F07-2F1D-4F47-8D51-88853382C48D}"/>
                </a:ext>
              </a:extLst>
            </p:cNvPr>
            <p:cNvSpPr/>
            <p:nvPr/>
          </p:nvSpPr>
          <p:spPr>
            <a:xfrm>
              <a:off x="4929190" y="3714752"/>
              <a:ext cx="214314" cy="2143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F3EBE41B-6980-402D-933D-788F3CCA62F1}"/>
                </a:ext>
              </a:extLst>
            </p:cNvPr>
            <p:cNvSpPr/>
            <p:nvPr/>
          </p:nvSpPr>
          <p:spPr>
            <a:xfrm>
              <a:off x="4929190" y="4071943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cxnSp>
          <p:nvCxnSpPr>
            <p:cNvPr id="532" name="Straight Arrow Connector 531">
              <a:extLst>
                <a:ext uri="{FF2B5EF4-FFF2-40B4-BE49-F238E27FC236}">
                  <a16:creationId xmlns:a16="http://schemas.microsoft.com/office/drawing/2014/main" id="{8631C384-4A51-4FEF-88F9-8F33C0F0E10C}"/>
                </a:ext>
              </a:extLst>
            </p:cNvPr>
            <p:cNvCxnSpPr>
              <a:stCxn id="309" idx="6"/>
              <a:endCxn id="321" idx="2"/>
            </p:cNvCxnSpPr>
            <p:nvPr/>
          </p:nvCxnSpPr>
          <p:spPr>
            <a:xfrm flipV="1">
              <a:off x="4429124" y="3108323"/>
              <a:ext cx="500065" cy="35719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Arrow Connector 533">
              <a:extLst>
                <a:ext uri="{FF2B5EF4-FFF2-40B4-BE49-F238E27FC236}">
                  <a16:creationId xmlns:a16="http://schemas.microsoft.com/office/drawing/2014/main" id="{DF439326-29DE-4146-A873-65BFD9FA3D00}"/>
                </a:ext>
              </a:extLst>
            </p:cNvPr>
            <p:cNvCxnSpPr>
              <a:stCxn id="309" idx="6"/>
              <a:endCxn id="322" idx="2"/>
            </p:cNvCxnSpPr>
            <p:nvPr/>
          </p:nvCxnSpPr>
          <p:spPr>
            <a:xfrm>
              <a:off x="4429124" y="3465513"/>
              <a:ext cx="500065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Arrow Connector 535">
              <a:extLst>
                <a:ext uri="{FF2B5EF4-FFF2-40B4-BE49-F238E27FC236}">
                  <a16:creationId xmlns:a16="http://schemas.microsoft.com/office/drawing/2014/main" id="{ED5A6807-A05F-4169-8E81-417FCFC718CB}"/>
                </a:ext>
              </a:extLst>
            </p:cNvPr>
            <p:cNvCxnSpPr>
              <a:stCxn id="310" idx="6"/>
              <a:endCxn id="323" idx="2"/>
            </p:cNvCxnSpPr>
            <p:nvPr/>
          </p:nvCxnSpPr>
          <p:spPr>
            <a:xfrm>
              <a:off x="4357686" y="3822703"/>
              <a:ext cx="57150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Arrow Connector 541">
              <a:extLst>
                <a:ext uri="{FF2B5EF4-FFF2-40B4-BE49-F238E27FC236}">
                  <a16:creationId xmlns:a16="http://schemas.microsoft.com/office/drawing/2014/main" id="{A5B542DC-FEE7-4388-937C-565933D381E3}"/>
                </a:ext>
              </a:extLst>
            </p:cNvPr>
            <p:cNvCxnSpPr>
              <a:stCxn id="310" idx="6"/>
              <a:endCxn id="324" idx="2"/>
            </p:cNvCxnSpPr>
            <p:nvPr/>
          </p:nvCxnSpPr>
          <p:spPr>
            <a:xfrm>
              <a:off x="4429124" y="3822703"/>
              <a:ext cx="500065" cy="35719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690">
            <a:extLst>
              <a:ext uri="{FF2B5EF4-FFF2-40B4-BE49-F238E27FC236}">
                <a16:creationId xmlns:a16="http://schemas.microsoft.com/office/drawing/2014/main" id="{42AAEB06-C5A4-4D39-8ABB-86BD2926F27B}"/>
              </a:ext>
            </a:extLst>
          </p:cNvPr>
          <p:cNvGrpSpPr>
            <a:grpSpLocks/>
          </p:cNvGrpSpPr>
          <p:nvPr/>
        </p:nvGrpSpPr>
        <p:grpSpPr bwMode="auto">
          <a:xfrm>
            <a:off x="5322094" y="2035971"/>
            <a:ext cx="642938" cy="3375422"/>
            <a:chOff x="5072066" y="1571612"/>
            <a:chExt cx="857256" cy="4500594"/>
          </a:xfrm>
        </p:grpSpPr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4901E4D3-8D63-4DC6-A0EF-00A7962212CE}"/>
                </a:ext>
              </a:extLst>
            </p:cNvPr>
            <p:cNvSpPr/>
            <p:nvPr/>
          </p:nvSpPr>
          <p:spPr>
            <a:xfrm>
              <a:off x="5715009" y="1571612"/>
              <a:ext cx="214313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78D077D6-C7CF-4474-B52C-E5933056F798}"/>
                </a:ext>
              </a:extLst>
            </p:cNvPr>
            <p:cNvSpPr/>
            <p:nvPr/>
          </p:nvSpPr>
          <p:spPr>
            <a:xfrm>
              <a:off x="5715009" y="1928802"/>
              <a:ext cx="214313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BA172852-9728-4563-9E35-F80F03D98C5E}"/>
                </a:ext>
              </a:extLst>
            </p:cNvPr>
            <p:cNvSpPr/>
            <p:nvPr/>
          </p:nvSpPr>
          <p:spPr>
            <a:xfrm>
              <a:off x="5715009" y="2285992"/>
              <a:ext cx="214313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0C735285-EE2E-49C8-9C23-24250ECD433F}"/>
                </a:ext>
              </a:extLst>
            </p:cNvPr>
            <p:cNvSpPr/>
            <p:nvPr/>
          </p:nvSpPr>
          <p:spPr>
            <a:xfrm>
              <a:off x="5715009" y="2643182"/>
              <a:ext cx="214313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A201B7F5-6B25-46C4-898C-879A7F014FD7}"/>
                </a:ext>
              </a:extLst>
            </p:cNvPr>
            <p:cNvSpPr/>
            <p:nvPr/>
          </p:nvSpPr>
          <p:spPr>
            <a:xfrm>
              <a:off x="5715009" y="3000372"/>
              <a:ext cx="214313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7A68656B-9D39-4F29-83F1-575961F82A1C}"/>
                </a:ext>
              </a:extLst>
            </p:cNvPr>
            <p:cNvSpPr/>
            <p:nvPr/>
          </p:nvSpPr>
          <p:spPr>
            <a:xfrm>
              <a:off x="5715009" y="3357562"/>
              <a:ext cx="214313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6D44E8DB-D154-4C51-AC29-5EB35AC784AA}"/>
                </a:ext>
              </a:extLst>
            </p:cNvPr>
            <p:cNvSpPr/>
            <p:nvPr/>
          </p:nvSpPr>
          <p:spPr>
            <a:xfrm>
              <a:off x="5715009" y="3714752"/>
              <a:ext cx="214313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F367B324-CB8D-4D44-9F0E-9B8B01098EE8}"/>
                </a:ext>
              </a:extLst>
            </p:cNvPr>
            <p:cNvSpPr/>
            <p:nvPr/>
          </p:nvSpPr>
          <p:spPr>
            <a:xfrm>
              <a:off x="5715009" y="4071942"/>
              <a:ext cx="214313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9B2F6FDA-7130-4A56-8F40-2BA5F2201E5C}"/>
                </a:ext>
              </a:extLst>
            </p:cNvPr>
            <p:cNvSpPr/>
            <p:nvPr/>
          </p:nvSpPr>
          <p:spPr>
            <a:xfrm>
              <a:off x="5715009" y="4429132"/>
              <a:ext cx="214313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B9AB1541-74DE-464B-B45C-B989D6B94BE9}"/>
                </a:ext>
              </a:extLst>
            </p:cNvPr>
            <p:cNvSpPr/>
            <p:nvPr/>
          </p:nvSpPr>
          <p:spPr>
            <a:xfrm>
              <a:off x="5715009" y="4786322"/>
              <a:ext cx="214313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C9909643-0144-4694-A391-EC5A24D15A0C}"/>
                </a:ext>
              </a:extLst>
            </p:cNvPr>
            <p:cNvSpPr/>
            <p:nvPr/>
          </p:nvSpPr>
          <p:spPr>
            <a:xfrm>
              <a:off x="5715009" y="5143512"/>
              <a:ext cx="214313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5CC6E30F-E5A2-4DFD-9A1A-C735CEC7D9F3}"/>
                </a:ext>
              </a:extLst>
            </p:cNvPr>
            <p:cNvSpPr/>
            <p:nvPr/>
          </p:nvSpPr>
          <p:spPr>
            <a:xfrm>
              <a:off x="5715009" y="5500702"/>
              <a:ext cx="214313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3D7169B5-B13E-4EFF-9146-A3E02B7A07C7}"/>
                </a:ext>
              </a:extLst>
            </p:cNvPr>
            <p:cNvSpPr/>
            <p:nvPr/>
          </p:nvSpPr>
          <p:spPr>
            <a:xfrm>
              <a:off x="5715009" y="5857892"/>
              <a:ext cx="214313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cxnSp>
          <p:nvCxnSpPr>
            <p:cNvPr id="551" name="Straight Arrow Connector 550">
              <a:extLst>
                <a:ext uri="{FF2B5EF4-FFF2-40B4-BE49-F238E27FC236}">
                  <a16:creationId xmlns:a16="http://schemas.microsoft.com/office/drawing/2014/main" id="{02C07D3A-7292-4268-B4A4-79C2D145FB41}"/>
                </a:ext>
              </a:extLst>
            </p:cNvPr>
            <p:cNvCxnSpPr>
              <a:stCxn id="321" idx="6"/>
              <a:endCxn id="330" idx="2"/>
            </p:cNvCxnSpPr>
            <p:nvPr/>
          </p:nvCxnSpPr>
          <p:spPr>
            <a:xfrm flipV="1">
              <a:off x="5143505" y="1679563"/>
              <a:ext cx="571504" cy="142876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Straight Arrow Connector 552">
              <a:extLst>
                <a:ext uri="{FF2B5EF4-FFF2-40B4-BE49-F238E27FC236}">
                  <a16:creationId xmlns:a16="http://schemas.microsoft.com/office/drawing/2014/main" id="{163FC9E9-2714-44EB-9A3E-25833BC7327C}"/>
                </a:ext>
              </a:extLst>
            </p:cNvPr>
            <p:cNvCxnSpPr>
              <a:stCxn id="321" idx="6"/>
              <a:endCxn id="331" idx="2"/>
            </p:cNvCxnSpPr>
            <p:nvPr/>
          </p:nvCxnSpPr>
          <p:spPr>
            <a:xfrm flipV="1">
              <a:off x="5143505" y="2036753"/>
              <a:ext cx="571504" cy="107156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Straight Arrow Connector 554">
              <a:extLst>
                <a:ext uri="{FF2B5EF4-FFF2-40B4-BE49-F238E27FC236}">
                  <a16:creationId xmlns:a16="http://schemas.microsoft.com/office/drawing/2014/main" id="{773488EF-16D1-4E68-8441-31D6DFF661D5}"/>
                </a:ext>
              </a:extLst>
            </p:cNvPr>
            <p:cNvCxnSpPr>
              <a:stCxn id="321" idx="6"/>
              <a:endCxn id="332" idx="2"/>
            </p:cNvCxnSpPr>
            <p:nvPr/>
          </p:nvCxnSpPr>
          <p:spPr>
            <a:xfrm flipV="1">
              <a:off x="5143505" y="2393943"/>
              <a:ext cx="571504" cy="7143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Straight Arrow Connector 556">
              <a:extLst>
                <a:ext uri="{FF2B5EF4-FFF2-40B4-BE49-F238E27FC236}">
                  <a16:creationId xmlns:a16="http://schemas.microsoft.com/office/drawing/2014/main" id="{D23A8829-9052-4868-B550-AC693A8F7CCC}"/>
                </a:ext>
              </a:extLst>
            </p:cNvPr>
            <p:cNvCxnSpPr>
              <a:stCxn id="322" idx="6"/>
              <a:endCxn id="333" idx="2"/>
            </p:cNvCxnSpPr>
            <p:nvPr/>
          </p:nvCxnSpPr>
          <p:spPr>
            <a:xfrm flipV="1">
              <a:off x="5143505" y="2751133"/>
              <a:ext cx="571504" cy="7143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Straight Arrow Connector 558">
              <a:extLst>
                <a:ext uri="{FF2B5EF4-FFF2-40B4-BE49-F238E27FC236}">
                  <a16:creationId xmlns:a16="http://schemas.microsoft.com/office/drawing/2014/main" id="{C93675B6-058A-4133-BF87-C9F4E6A4D6CF}"/>
                </a:ext>
              </a:extLst>
            </p:cNvPr>
            <p:cNvCxnSpPr>
              <a:stCxn id="322" idx="6"/>
              <a:endCxn id="334" idx="2"/>
            </p:cNvCxnSpPr>
            <p:nvPr/>
          </p:nvCxnSpPr>
          <p:spPr>
            <a:xfrm flipV="1">
              <a:off x="5143505" y="3108323"/>
              <a:ext cx="571504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Straight Arrow Connector 560">
              <a:extLst>
                <a:ext uri="{FF2B5EF4-FFF2-40B4-BE49-F238E27FC236}">
                  <a16:creationId xmlns:a16="http://schemas.microsoft.com/office/drawing/2014/main" id="{9523F66F-2403-4C8D-A5C9-0966EC3181F6}"/>
                </a:ext>
              </a:extLst>
            </p:cNvPr>
            <p:cNvCxnSpPr>
              <a:stCxn id="322" idx="6"/>
              <a:endCxn id="335" idx="2"/>
            </p:cNvCxnSpPr>
            <p:nvPr/>
          </p:nvCxnSpPr>
          <p:spPr>
            <a:xfrm>
              <a:off x="5072066" y="3465513"/>
              <a:ext cx="642943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Arrow Connector 562">
              <a:extLst>
                <a:ext uri="{FF2B5EF4-FFF2-40B4-BE49-F238E27FC236}">
                  <a16:creationId xmlns:a16="http://schemas.microsoft.com/office/drawing/2014/main" id="{A3802D12-63E0-4C93-A2ED-4E3F39F50232}"/>
                </a:ext>
              </a:extLst>
            </p:cNvPr>
            <p:cNvCxnSpPr>
              <a:stCxn id="323" idx="6"/>
              <a:endCxn id="336" idx="2"/>
            </p:cNvCxnSpPr>
            <p:nvPr/>
          </p:nvCxnSpPr>
          <p:spPr>
            <a:xfrm>
              <a:off x="5072066" y="3822703"/>
              <a:ext cx="64294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Straight Arrow Connector 564">
              <a:extLst>
                <a:ext uri="{FF2B5EF4-FFF2-40B4-BE49-F238E27FC236}">
                  <a16:creationId xmlns:a16="http://schemas.microsoft.com/office/drawing/2014/main" id="{92FD9102-833A-41EC-8277-09A2AC0AF520}"/>
                </a:ext>
              </a:extLst>
            </p:cNvPr>
            <p:cNvCxnSpPr>
              <a:stCxn id="323" idx="6"/>
              <a:endCxn id="337" idx="2"/>
            </p:cNvCxnSpPr>
            <p:nvPr/>
          </p:nvCxnSpPr>
          <p:spPr>
            <a:xfrm>
              <a:off x="5143505" y="3822703"/>
              <a:ext cx="571504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Straight Arrow Connector 566">
              <a:extLst>
                <a:ext uri="{FF2B5EF4-FFF2-40B4-BE49-F238E27FC236}">
                  <a16:creationId xmlns:a16="http://schemas.microsoft.com/office/drawing/2014/main" id="{FDCF1958-63BA-4490-A346-DFF6F8081851}"/>
                </a:ext>
              </a:extLst>
            </p:cNvPr>
            <p:cNvCxnSpPr>
              <a:stCxn id="323" idx="6"/>
              <a:endCxn id="338" idx="2"/>
            </p:cNvCxnSpPr>
            <p:nvPr/>
          </p:nvCxnSpPr>
          <p:spPr>
            <a:xfrm>
              <a:off x="5143505" y="3822703"/>
              <a:ext cx="571504" cy="7143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Straight Arrow Connector 568">
              <a:extLst>
                <a:ext uri="{FF2B5EF4-FFF2-40B4-BE49-F238E27FC236}">
                  <a16:creationId xmlns:a16="http://schemas.microsoft.com/office/drawing/2014/main" id="{3E49D7C0-7464-44D2-A13F-06CA4D319C86}"/>
                </a:ext>
              </a:extLst>
            </p:cNvPr>
            <p:cNvCxnSpPr>
              <a:stCxn id="324" idx="5"/>
              <a:endCxn id="339" idx="2"/>
            </p:cNvCxnSpPr>
            <p:nvPr/>
          </p:nvCxnSpPr>
          <p:spPr>
            <a:xfrm rot="16200000" flipH="1">
              <a:off x="5094291" y="4271969"/>
              <a:ext cx="638179" cy="60325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Straight Arrow Connector 570">
              <a:extLst>
                <a:ext uri="{FF2B5EF4-FFF2-40B4-BE49-F238E27FC236}">
                  <a16:creationId xmlns:a16="http://schemas.microsoft.com/office/drawing/2014/main" id="{469982F0-E636-4C83-809B-460982BA256F}"/>
                </a:ext>
              </a:extLst>
            </p:cNvPr>
            <p:cNvCxnSpPr>
              <a:stCxn id="324" idx="5"/>
              <a:endCxn id="340" idx="2"/>
            </p:cNvCxnSpPr>
            <p:nvPr/>
          </p:nvCxnSpPr>
          <p:spPr>
            <a:xfrm rot="16200000" flipH="1">
              <a:off x="4915696" y="4450564"/>
              <a:ext cx="995370" cy="60325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Straight Arrow Connector 572">
              <a:extLst>
                <a:ext uri="{FF2B5EF4-FFF2-40B4-BE49-F238E27FC236}">
                  <a16:creationId xmlns:a16="http://schemas.microsoft.com/office/drawing/2014/main" id="{4898AAF8-49A8-4323-9CA8-6F0FB05F9A92}"/>
                </a:ext>
              </a:extLst>
            </p:cNvPr>
            <p:cNvCxnSpPr>
              <a:stCxn id="324" idx="5"/>
              <a:endCxn id="341" idx="2"/>
            </p:cNvCxnSpPr>
            <p:nvPr/>
          </p:nvCxnSpPr>
          <p:spPr>
            <a:xfrm rot="16200000" flipH="1">
              <a:off x="4737102" y="4629158"/>
              <a:ext cx="1352559" cy="60325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Straight Arrow Connector 574">
              <a:extLst>
                <a:ext uri="{FF2B5EF4-FFF2-40B4-BE49-F238E27FC236}">
                  <a16:creationId xmlns:a16="http://schemas.microsoft.com/office/drawing/2014/main" id="{584DBBB2-FE5A-4B12-AA86-C735331E0ADF}"/>
                </a:ext>
              </a:extLst>
            </p:cNvPr>
            <p:cNvCxnSpPr>
              <a:stCxn id="324" idx="5"/>
              <a:endCxn id="342" idx="2"/>
            </p:cNvCxnSpPr>
            <p:nvPr/>
          </p:nvCxnSpPr>
          <p:spPr>
            <a:xfrm rot="16200000" flipH="1">
              <a:off x="4558507" y="4807753"/>
              <a:ext cx="1709750" cy="60325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691">
            <a:extLst>
              <a:ext uri="{FF2B5EF4-FFF2-40B4-BE49-F238E27FC236}">
                <a16:creationId xmlns:a16="http://schemas.microsoft.com/office/drawing/2014/main" id="{98E7727B-3999-4F3F-9693-1ED776F8AF9A}"/>
              </a:ext>
            </a:extLst>
          </p:cNvPr>
          <p:cNvGrpSpPr>
            <a:grpSpLocks/>
          </p:cNvGrpSpPr>
          <p:nvPr/>
        </p:nvGrpSpPr>
        <p:grpSpPr bwMode="auto">
          <a:xfrm>
            <a:off x="5887641" y="2035971"/>
            <a:ext cx="666750" cy="3375422"/>
            <a:chOff x="5826499" y="1571612"/>
            <a:chExt cx="888641" cy="4500594"/>
          </a:xfrm>
        </p:grpSpPr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A4645A98-CE53-4A03-9287-3BF2F7081943}"/>
                </a:ext>
              </a:extLst>
            </p:cNvPr>
            <p:cNvSpPr/>
            <p:nvPr/>
          </p:nvSpPr>
          <p:spPr>
            <a:xfrm>
              <a:off x="6500914" y="1571612"/>
              <a:ext cx="214226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F65AB8A3-C9A5-483E-A6C3-F356E0F5476B}"/>
                </a:ext>
              </a:extLst>
            </p:cNvPr>
            <p:cNvSpPr/>
            <p:nvPr/>
          </p:nvSpPr>
          <p:spPr>
            <a:xfrm>
              <a:off x="6500914" y="1928802"/>
              <a:ext cx="214226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A7225BF3-1508-4081-A236-097125C3D678}"/>
                </a:ext>
              </a:extLst>
            </p:cNvPr>
            <p:cNvSpPr/>
            <p:nvPr/>
          </p:nvSpPr>
          <p:spPr>
            <a:xfrm>
              <a:off x="6500914" y="2285992"/>
              <a:ext cx="214226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86C3F524-FD91-4D1C-B7B9-C29A6B8B75C0}"/>
                </a:ext>
              </a:extLst>
            </p:cNvPr>
            <p:cNvSpPr/>
            <p:nvPr/>
          </p:nvSpPr>
          <p:spPr>
            <a:xfrm>
              <a:off x="6500914" y="2643182"/>
              <a:ext cx="214226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CFB32DD2-5F61-4BD4-9A22-DD5EB1863162}"/>
                </a:ext>
              </a:extLst>
            </p:cNvPr>
            <p:cNvSpPr/>
            <p:nvPr/>
          </p:nvSpPr>
          <p:spPr>
            <a:xfrm>
              <a:off x="6500914" y="3000372"/>
              <a:ext cx="214226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DEF307E3-8B80-455D-895E-743C3788E189}"/>
                </a:ext>
              </a:extLst>
            </p:cNvPr>
            <p:cNvSpPr/>
            <p:nvPr/>
          </p:nvSpPr>
          <p:spPr>
            <a:xfrm>
              <a:off x="6500914" y="3357562"/>
              <a:ext cx="214226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585F84A4-8CB0-4262-9C23-7635F36F46AD}"/>
                </a:ext>
              </a:extLst>
            </p:cNvPr>
            <p:cNvSpPr/>
            <p:nvPr/>
          </p:nvSpPr>
          <p:spPr>
            <a:xfrm>
              <a:off x="6500914" y="3714752"/>
              <a:ext cx="214226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A3C5EF05-1EEE-4D25-B576-841C6D6E5A23}"/>
                </a:ext>
              </a:extLst>
            </p:cNvPr>
            <p:cNvSpPr/>
            <p:nvPr/>
          </p:nvSpPr>
          <p:spPr>
            <a:xfrm>
              <a:off x="6500914" y="4071942"/>
              <a:ext cx="214226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A141E21B-D43D-4FE0-A83B-956D3E5FBFB9}"/>
                </a:ext>
              </a:extLst>
            </p:cNvPr>
            <p:cNvSpPr/>
            <p:nvPr/>
          </p:nvSpPr>
          <p:spPr>
            <a:xfrm>
              <a:off x="6500914" y="4429132"/>
              <a:ext cx="214226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4D5F98C7-B0FD-4AD7-8306-97266FCAAEAF}"/>
                </a:ext>
              </a:extLst>
            </p:cNvPr>
            <p:cNvSpPr/>
            <p:nvPr/>
          </p:nvSpPr>
          <p:spPr>
            <a:xfrm>
              <a:off x="6500914" y="4786322"/>
              <a:ext cx="214226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C0084A2E-EBA0-4C66-9ABE-8365D47A32E5}"/>
                </a:ext>
              </a:extLst>
            </p:cNvPr>
            <p:cNvSpPr/>
            <p:nvPr/>
          </p:nvSpPr>
          <p:spPr>
            <a:xfrm>
              <a:off x="6500914" y="5143512"/>
              <a:ext cx="214226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01D3852A-9A68-4721-B5E3-4B2638F478C6}"/>
                </a:ext>
              </a:extLst>
            </p:cNvPr>
            <p:cNvSpPr/>
            <p:nvPr/>
          </p:nvSpPr>
          <p:spPr>
            <a:xfrm>
              <a:off x="6500914" y="5500702"/>
              <a:ext cx="214226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75648663-45BD-4920-88EC-634ADE330675}"/>
                </a:ext>
              </a:extLst>
            </p:cNvPr>
            <p:cNvSpPr/>
            <p:nvPr/>
          </p:nvSpPr>
          <p:spPr>
            <a:xfrm>
              <a:off x="6500914" y="5857892"/>
              <a:ext cx="214226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cxnSp>
          <p:nvCxnSpPr>
            <p:cNvPr id="577" name="Straight Arrow Connector 576">
              <a:extLst>
                <a:ext uri="{FF2B5EF4-FFF2-40B4-BE49-F238E27FC236}">
                  <a16:creationId xmlns:a16="http://schemas.microsoft.com/office/drawing/2014/main" id="{62ECA648-A17A-4E48-BA3D-46EA80B21CCE}"/>
                </a:ext>
              </a:extLst>
            </p:cNvPr>
            <p:cNvCxnSpPr>
              <a:stCxn id="330" idx="6"/>
              <a:endCxn id="343" idx="2"/>
            </p:cNvCxnSpPr>
            <p:nvPr/>
          </p:nvCxnSpPr>
          <p:spPr>
            <a:xfrm>
              <a:off x="5858236" y="1679563"/>
              <a:ext cx="642677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Straight Arrow Connector 578">
              <a:extLst>
                <a:ext uri="{FF2B5EF4-FFF2-40B4-BE49-F238E27FC236}">
                  <a16:creationId xmlns:a16="http://schemas.microsoft.com/office/drawing/2014/main" id="{8391D81E-1C0A-416B-AF35-04997DC90D48}"/>
                </a:ext>
              </a:extLst>
            </p:cNvPr>
            <p:cNvCxnSpPr>
              <a:stCxn id="330" idx="6"/>
              <a:endCxn id="344" idx="2"/>
            </p:cNvCxnSpPr>
            <p:nvPr/>
          </p:nvCxnSpPr>
          <p:spPr>
            <a:xfrm>
              <a:off x="5858236" y="1679563"/>
              <a:ext cx="642677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Straight Arrow Connector 580">
              <a:extLst>
                <a:ext uri="{FF2B5EF4-FFF2-40B4-BE49-F238E27FC236}">
                  <a16:creationId xmlns:a16="http://schemas.microsoft.com/office/drawing/2014/main" id="{7AE2164D-4AEE-4D17-ADB7-ED9EAF969CBF}"/>
                </a:ext>
              </a:extLst>
            </p:cNvPr>
            <p:cNvCxnSpPr>
              <a:stCxn id="330" idx="6"/>
              <a:endCxn id="345" idx="2"/>
            </p:cNvCxnSpPr>
            <p:nvPr/>
          </p:nvCxnSpPr>
          <p:spPr>
            <a:xfrm>
              <a:off x="5858236" y="1679563"/>
              <a:ext cx="642677" cy="7143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3" name="Straight Arrow Connector 582">
              <a:extLst>
                <a:ext uri="{FF2B5EF4-FFF2-40B4-BE49-F238E27FC236}">
                  <a16:creationId xmlns:a16="http://schemas.microsoft.com/office/drawing/2014/main" id="{078F8AD1-236E-4BFB-BE64-5E6B30B062CF}"/>
                </a:ext>
              </a:extLst>
            </p:cNvPr>
            <p:cNvCxnSpPr>
              <a:stCxn id="333" idx="6"/>
              <a:endCxn id="346" idx="2"/>
            </p:cNvCxnSpPr>
            <p:nvPr/>
          </p:nvCxnSpPr>
          <p:spPr>
            <a:xfrm>
              <a:off x="5858236" y="2751133"/>
              <a:ext cx="642677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5" name="Straight Arrow Connector 584">
              <a:extLst>
                <a:ext uri="{FF2B5EF4-FFF2-40B4-BE49-F238E27FC236}">
                  <a16:creationId xmlns:a16="http://schemas.microsoft.com/office/drawing/2014/main" id="{C28C6046-1061-45B4-8303-A5F0846DA6CE}"/>
                </a:ext>
              </a:extLst>
            </p:cNvPr>
            <p:cNvCxnSpPr>
              <a:stCxn id="334" idx="6"/>
              <a:endCxn id="347" idx="2"/>
            </p:cNvCxnSpPr>
            <p:nvPr/>
          </p:nvCxnSpPr>
          <p:spPr>
            <a:xfrm>
              <a:off x="5858236" y="3108323"/>
              <a:ext cx="642677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7" name="Straight Arrow Connector 586">
              <a:extLst>
                <a:ext uri="{FF2B5EF4-FFF2-40B4-BE49-F238E27FC236}">
                  <a16:creationId xmlns:a16="http://schemas.microsoft.com/office/drawing/2014/main" id="{895DE652-2BEB-4175-921C-19EA2F0F1A2C}"/>
                </a:ext>
              </a:extLst>
            </p:cNvPr>
            <p:cNvCxnSpPr>
              <a:stCxn id="334" idx="6"/>
              <a:endCxn id="348" idx="2"/>
            </p:cNvCxnSpPr>
            <p:nvPr/>
          </p:nvCxnSpPr>
          <p:spPr>
            <a:xfrm>
              <a:off x="5858236" y="3108323"/>
              <a:ext cx="642677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0" name="Straight Arrow Connector 589">
              <a:extLst>
                <a:ext uri="{FF2B5EF4-FFF2-40B4-BE49-F238E27FC236}">
                  <a16:creationId xmlns:a16="http://schemas.microsoft.com/office/drawing/2014/main" id="{37EE1012-8C7D-4CA2-A91F-14F3B9696709}"/>
                </a:ext>
              </a:extLst>
            </p:cNvPr>
            <p:cNvCxnSpPr>
              <a:stCxn id="336" idx="6"/>
              <a:endCxn id="349" idx="2"/>
            </p:cNvCxnSpPr>
            <p:nvPr/>
          </p:nvCxnSpPr>
          <p:spPr>
            <a:xfrm>
              <a:off x="5858236" y="3822703"/>
              <a:ext cx="642677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" name="Straight Arrow Connector 591">
              <a:extLst>
                <a:ext uri="{FF2B5EF4-FFF2-40B4-BE49-F238E27FC236}">
                  <a16:creationId xmlns:a16="http://schemas.microsoft.com/office/drawing/2014/main" id="{72D5BB83-6A50-4DB7-9E75-DF4990AFC73C}"/>
                </a:ext>
              </a:extLst>
            </p:cNvPr>
            <p:cNvCxnSpPr>
              <a:stCxn id="336" idx="6"/>
              <a:endCxn id="350" idx="2"/>
            </p:cNvCxnSpPr>
            <p:nvPr/>
          </p:nvCxnSpPr>
          <p:spPr>
            <a:xfrm>
              <a:off x="5858236" y="3822703"/>
              <a:ext cx="642677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4" name="Straight Arrow Connector 593">
              <a:extLst>
                <a:ext uri="{FF2B5EF4-FFF2-40B4-BE49-F238E27FC236}">
                  <a16:creationId xmlns:a16="http://schemas.microsoft.com/office/drawing/2014/main" id="{1AE56BE2-BA7D-47ED-A361-269F0067FDD0}"/>
                </a:ext>
              </a:extLst>
            </p:cNvPr>
            <p:cNvCxnSpPr>
              <a:stCxn id="338" idx="6"/>
              <a:endCxn id="351" idx="2"/>
            </p:cNvCxnSpPr>
            <p:nvPr/>
          </p:nvCxnSpPr>
          <p:spPr>
            <a:xfrm>
              <a:off x="5858236" y="4537082"/>
              <a:ext cx="642677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6" name="Straight Arrow Connector 595">
              <a:extLst>
                <a:ext uri="{FF2B5EF4-FFF2-40B4-BE49-F238E27FC236}">
                  <a16:creationId xmlns:a16="http://schemas.microsoft.com/office/drawing/2014/main" id="{53288156-4C4B-470F-8EBF-7E6A89EA5FE5}"/>
                </a:ext>
              </a:extLst>
            </p:cNvPr>
            <p:cNvCxnSpPr>
              <a:stCxn id="339" idx="6"/>
              <a:endCxn id="352" idx="2"/>
            </p:cNvCxnSpPr>
            <p:nvPr/>
          </p:nvCxnSpPr>
          <p:spPr>
            <a:xfrm>
              <a:off x="5858236" y="4894273"/>
              <a:ext cx="642677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8" name="Straight Arrow Connector 597">
              <a:extLst>
                <a:ext uri="{FF2B5EF4-FFF2-40B4-BE49-F238E27FC236}">
                  <a16:creationId xmlns:a16="http://schemas.microsoft.com/office/drawing/2014/main" id="{4E7BB79A-C562-4618-A406-686D728933BF}"/>
                </a:ext>
              </a:extLst>
            </p:cNvPr>
            <p:cNvCxnSpPr>
              <a:stCxn id="339" idx="6"/>
              <a:endCxn id="353" idx="2"/>
            </p:cNvCxnSpPr>
            <p:nvPr/>
          </p:nvCxnSpPr>
          <p:spPr>
            <a:xfrm>
              <a:off x="5858236" y="4894273"/>
              <a:ext cx="642677" cy="3571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0" name="Straight Arrow Connector 599">
              <a:extLst>
                <a:ext uri="{FF2B5EF4-FFF2-40B4-BE49-F238E27FC236}">
                  <a16:creationId xmlns:a16="http://schemas.microsoft.com/office/drawing/2014/main" id="{4D546EE8-6952-4B53-9942-970AB8F4DF05}"/>
                </a:ext>
              </a:extLst>
            </p:cNvPr>
            <p:cNvCxnSpPr>
              <a:stCxn id="340" idx="5"/>
              <a:endCxn id="354" idx="2"/>
            </p:cNvCxnSpPr>
            <p:nvPr/>
          </p:nvCxnSpPr>
          <p:spPr>
            <a:xfrm rot="16200000" flipH="1">
              <a:off x="6023212" y="5129363"/>
              <a:ext cx="280989" cy="67441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5" name="Straight Arrow Connector 604">
              <a:extLst>
                <a:ext uri="{FF2B5EF4-FFF2-40B4-BE49-F238E27FC236}">
                  <a16:creationId xmlns:a16="http://schemas.microsoft.com/office/drawing/2014/main" id="{5C107737-088D-49B9-882C-42319D55D3B7}"/>
                </a:ext>
              </a:extLst>
            </p:cNvPr>
            <p:cNvCxnSpPr>
              <a:stCxn id="341" idx="6"/>
              <a:endCxn id="355" idx="2"/>
            </p:cNvCxnSpPr>
            <p:nvPr/>
          </p:nvCxnSpPr>
          <p:spPr>
            <a:xfrm>
              <a:off x="5858236" y="5608653"/>
              <a:ext cx="642677" cy="3571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692">
            <a:extLst>
              <a:ext uri="{FF2B5EF4-FFF2-40B4-BE49-F238E27FC236}">
                <a16:creationId xmlns:a16="http://schemas.microsoft.com/office/drawing/2014/main" id="{39FC07AF-0128-42C1-A1BC-8B8A6D069F84}"/>
              </a:ext>
            </a:extLst>
          </p:cNvPr>
          <p:cNvGrpSpPr>
            <a:grpSpLocks/>
          </p:cNvGrpSpPr>
          <p:nvPr/>
        </p:nvGrpSpPr>
        <p:grpSpPr bwMode="auto">
          <a:xfrm>
            <a:off x="6500813" y="2035971"/>
            <a:ext cx="696516" cy="3375422"/>
            <a:chOff x="6643702" y="1571612"/>
            <a:chExt cx="928694" cy="4500594"/>
          </a:xfrm>
        </p:grpSpPr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7E01CC4C-5D81-4B78-AA98-46BCD34EBBD6}"/>
                </a:ext>
              </a:extLst>
            </p:cNvPr>
            <p:cNvSpPr/>
            <p:nvPr/>
          </p:nvSpPr>
          <p:spPr>
            <a:xfrm>
              <a:off x="7358082" y="157161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16FAABCE-EBD0-4783-8850-4B86C8203232}"/>
                </a:ext>
              </a:extLst>
            </p:cNvPr>
            <p:cNvSpPr/>
            <p:nvPr/>
          </p:nvSpPr>
          <p:spPr>
            <a:xfrm>
              <a:off x="7358082" y="192880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D90D9BFB-99CD-4238-B845-D8C27877A88B}"/>
                </a:ext>
              </a:extLst>
            </p:cNvPr>
            <p:cNvSpPr/>
            <p:nvPr/>
          </p:nvSpPr>
          <p:spPr>
            <a:xfrm>
              <a:off x="7358082" y="228599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938F0B4C-2F5E-4670-8150-F8AD20017FE5}"/>
                </a:ext>
              </a:extLst>
            </p:cNvPr>
            <p:cNvSpPr/>
            <p:nvPr/>
          </p:nvSpPr>
          <p:spPr>
            <a:xfrm>
              <a:off x="7358082" y="264318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F55CF31A-9C5B-49BF-A29D-84FFEFD9EBDE}"/>
                </a:ext>
              </a:extLst>
            </p:cNvPr>
            <p:cNvSpPr/>
            <p:nvPr/>
          </p:nvSpPr>
          <p:spPr>
            <a:xfrm>
              <a:off x="7358082" y="300037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99AE376C-1897-44DE-B432-95CE1B1870FA}"/>
                </a:ext>
              </a:extLst>
            </p:cNvPr>
            <p:cNvSpPr/>
            <p:nvPr/>
          </p:nvSpPr>
          <p:spPr>
            <a:xfrm>
              <a:off x="7358082" y="335756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67EF35D0-CA98-47C7-8065-973BBC4C72BE}"/>
                </a:ext>
              </a:extLst>
            </p:cNvPr>
            <p:cNvSpPr/>
            <p:nvPr/>
          </p:nvSpPr>
          <p:spPr>
            <a:xfrm>
              <a:off x="7358082" y="371475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482022AC-7C3E-43DF-80EB-C4DD223A35E6}"/>
                </a:ext>
              </a:extLst>
            </p:cNvPr>
            <p:cNvSpPr/>
            <p:nvPr/>
          </p:nvSpPr>
          <p:spPr>
            <a:xfrm>
              <a:off x="7358082" y="407194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64394806-58F3-4F4D-99EA-8AB9FE4AAAC1}"/>
                </a:ext>
              </a:extLst>
            </p:cNvPr>
            <p:cNvSpPr/>
            <p:nvPr/>
          </p:nvSpPr>
          <p:spPr>
            <a:xfrm>
              <a:off x="7358082" y="442913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AED5815D-0538-4F14-98AC-5DD540606FC3}"/>
                </a:ext>
              </a:extLst>
            </p:cNvPr>
            <p:cNvSpPr/>
            <p:nvPr/>
          </p:nvSpPr>
          <p:spPr>
            <a:xfrm>
              <a:off x="7358082" y="478632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947B541D-D9F3-4A9A-949A-F067D9E84095}"/>
                </a:ext>
              </a:extLst>
            </p:cNvPr>
            <p:cNvSpPr/>
            <p:nvPr/>
          </p:nvSpPr>
          <p:spPr>
            <a:xfrm>
              <a:off x="7358082" y="514351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80EB1A05-2B2D-42A1-B2AC-0A48A8C0304B}"/>
                </a:ext>
              </a:extLst>
            </p:cNvPr>
            <p:cNvSpPr/>
            <p:nvPr/>
          </p:nvSpPr>
          <p:spPr>
            <a:xfrm>
              <a:off x="7358082" y="5500702"/>
              <a:ext cx="214314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F2C83A95-22B4-4668-833D-4E2A066549B0}"/>
                </a:ext>
              </a:extLst>
            </p:cNvPr>
            <p:cNvSpPr/>
            <p:nvPr/>
          </p:nvSpPr>
          <p:spPr>
            <a:xfrm>
              <a:off x="7358082" y="585789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cxnSp>
          <p:nvCxnSpPr>
            <p:cNvPr id="607" name="Straight Arrow Connector 606">
              <a:extLst>
                <a:ext uri="{FF2B5EF4-FFF2-40B4-BE49-F238E27FC236}">
                  <a16:creationId xmlns:a16="http://schemas.microsoft.com/office/drawing/2014/main" id="{C0AC0217-E1EB-4081-B33D-9584A096CF4E}"/>
                </a:ext>
              </a:extLst>
            </p:cNvPr>
            <p:cNvCxnSpPr>
              <a:stCxn id="343" idx="6"/>
              <a:endCxn id="356" idx="2"/>
            </p:cNvCxnSpPr>
            <p:nvPr/>
          </p:nvCxnSpPr>
          <p:spPr>
            <a:xfrm>
              <a:off x="6643702" y="1679563"/>
              <a:ext cx="71438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9" name="Straight Arrow Connector 608">
              <a:extLst>
                <a:ext uri="{FF2B5EF4-FFF2-40B4-BE49-F238E27FC236}">
                  <a16:creationId xmlns:a16="http://schemas.microsoft.com/office/drawing/2014/main" id="{4E2CB9D7-F40A-4D0D-A2BE-08C63608C3AF}"/>
                </a:ext>
              </a:extLst>
            </p:cNvPr>
            <p:cNvCxnSpPr>
              <a:stCxn id="345" idx="6"/>
              <a:endCxn id="357" idx="2"/>
            </p:cNvCxnSpPr>
            <p:nvPr/>
          </p:nvCxnSpPr>
          <p:spPr>
            <a:xfrm flipV="1">
              <a:off x="6643702" y="2036753"/>
              <a:ext cx="714380" cy="3571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1" name="Straight Arrow Connector 610">
              <a:extLst>
                <a:ext uri="{FF2B5EF4-FFF2-40B4-BE49-F238E27FC236}">
                  <a16:creationId xmlns:a16="http://schemas.microsoft.com/office/drawing/2014/main" id="{290101F4-9E0B-4FD6-AC49-6B6561E1A0AE}"/>
                </a:ext>
              </a:extLst>
            </p:cNvPr>
            <p:cNvCxnSpPr>
              <a:stCxn id="345" idx="6"/>
              <a:endCxn id="358" idx="2"/>
            </p:cNvCxnSpPr>
            <p:nvPr/>
          </p:nvCxnSpPr>
          <p:spPr>
            <a:xfrm>
              <a:off x="6643702" y="2393943"/>
              <a:ext cx="71438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3" name="Straight Arrow Connector 612">
              <a:extLst>
                <a:ext uri="{FF2B5EF4-FFF2-40B4-BE49-F238E27FC236}">
                  <a16:creationId xmlns:a16="http://schemas.microsoft.com/office/drawing/2014/main" id="{82038810-0BF0-44CE-98BE-7ED4F53A25C5}"/>
                </a:ext>
              </a:extLst>
            </p:cNvPr>
            <p:cNvCxnSpPr>
              <a:stCxn id="345" idx="6"/>
              <a:endCxn id="359" idx="2"/>
            </p:cNvCxnSpPr>
            <p:nvPr/>
          </p:nvCxnSpPr>
          <p:spPr>
            <a:xfrm>
              <a:off x="6643702" y="2393943"/>
              <a:ext cx="714380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" name="Straight Arrow Connector 614">
              <a:extLst>
                <a:ext uri="{FF2B5EF4-FFF2-40B4-BE49-F238E27FC236}">
                  <a16:creationId xmlns:a16="http://schemas.microsoft.com/office/drawing/2014/main" id="{EBB90D2B-7664-41C1-8E5D-B1BB371E32BB}"/>
                </a:ext>
              </a:extLst>
            </p:cNvPr>
            <p:cNvCxnSpPr>
              <a:stCxn id="347" idx="6"/>
              <a:endCxn id="360" idx="2"/>
            </p:cNvCxnSpPr>
            <p:nvPr/>
          </p:nvCxnSpPr>
          <p:spPr>
            <a:xfrm>
              <a:off x="6643702" y="3108323"/>
              <a:ext cx="71438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" name="Straight Arrow Connector 616">
              <a:extLst>
                <a:ext uri="{FF2B5EF4-FFF2-40B4-BE49-F238E27FC236}">
                  <a16:creationId xmlns:a16="http://schemas.microsoft.com/office/drawing/2014/main" id="{5DA47C44-0422-42B9-95C4-4A389424B60E}"/>
                </a:ext>
              </a:extLst>
            </p:cNvPr>
            <p:cNvCxnSpPr>
              <a:stCxn id="349" idx="6"/>
              <a:endCxn id="361" idx="2"/>
            </p:cNvCxnSpPr>
            <p:nvPr/>
          </p:nvCxnSpPr>
          <p:spPr>
            <a:xfrm flipV="1">
              <a:off x="6643702" y="3465513"/>
              <a:ext cx="714380" cy="3571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9" name="Straight Arrow Connector 618">
              <a:extLst>
                <a:ext uri="{FF2B5EF4-FFF2-40B4-BE49-F238E27FC236}">
                  <a16:creationId xmlns:a16="http://schemas.microsoft.com/office/drawing/2014/main" id="{0679A790-1494-4602-9E96-971E04D2DED7}"/>
                </a:ext>
              </a:extLst>
            </p:cNvPr>
            <p:cNvCxnSpPr>
              <a:stCxn id="349" idx="6"/>
              <a:endCxn id="362" idx="2"/>
            </p:cNvCxnSpPr>
            <p:nvPr/>
          </p:nvCxnSpPr>
          <p:spPr>
            <a:xfrm>
              <a:off x="6643702" y="3822703"/>
              <a:ext cx="71438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Straight Arrow Connector 620">
              <a:extLst>
                <a:ext uri="{FF2B5EF4-FFF2-40B4-BE49-F238E27FC236}">
                  <a16:creationId xmlns:a16="http://schemas.microsoft.com/office/drawing/2014/main" id="{40D5F555-48B0-46E3-8395-FB8A4D39F59D}"/>
                </a:ext>
              </a:extLst>
            </p:cNvPr>
            <p:cNvCxnSpPr>
              <a:stCxn id="351" idx="6"/>
              <a:endCxn id="363" idx="2"/>
            </p:cNvCxnSpPr>
            <p:nvPr/>
          </p:nvCxnSpPr>
          <p:spPr>
            <a:xfrm flipV="1">
              <a:off x="6643702" y="4179893"/>
              <a:ext cx="714380" cy="3571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" name="Straight Arrow Connector 622">
              <a:extLst>
                <a:ext uri="{FF2B5EF4-FFF2-40B4-BE49-F238E27FC236}">
                  <a16:creationId xmlns:a16="http://schemas.microsoft.com/office/drawing/2014/main" id="{C91FEB8F-0F0A-44A6-A24F-3DDD55BC4D22}"/>
                </a:ext>
              </a:extLst>
            </p:cNvPr>
            <p:cNvCxnSpPr>
              <a:stCxn id="351" idx="6"/>
              <a:endCxn id="364" idx="2"/>
            </p:cNvCxnSpPr>
            <p:nvPr/>
          </p:nvCxnSpPr>
          <p:spPr>
            <a:xfrm>
              <a:off x="6643702" y="4537082"/>
              <a:ext cx="71438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" name="Straight Arrow Connector 624">
              <a:extLst>
                <a:ext uri="{FF2B5EF4-FFF2-40B4-BE49-F238E27FC236}">
                  <a16:creationId xmlns:a16="http://schemas.microsoft.com/office/drawing/2014/main" id="{99629AAB-B692-449B-BF06-7DE8EE269461}"/>
                </a:ext>
              </a:extLst>
            </p:cNvPr>
            <p:cNvCxnSpPr>
              <a:stCxn id="352" idx="6"/>
              <a:endCxn id="365" idx="2"/>
            </p:cNvCxnSpPr>
            <p:nvPr/>
          </p:nvCxnSpPr>
          <p:spPr>
            <a:xfrm>
              <a:off x="6643702" y="4894273"/>
              <a:ext cx="714380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7" name="Straight Arrow Connector 626">
              <a:extLst>
                <a:ext uri="{FF2B5EF4-FFF2-40B4-BE49-F238E27FC236}">
                  <a16:creationId xmlns:a16="http://schemas.microsoft.com/office/drawing/2014/main" id="{EFC5C216-936B-40D4-B280-C80AA1C0671A}"/>
                </a:ext>
              </a:extLst>
            </p:cNvPr>
            <p:cNvCxnSpPr>
              <a:stCxn id="354" idx="6"/>
              <a:endCxn id="368" idx="3"/>
            </p:cNvCxnSpPr>
            <p:nvPr/>
          </p:nvCxnSpPr>
          <p:spPr>
            <a:xfrm>
              <a:off x="6643702" y="5608653"/>
              <a:ext cx="746130" cy="43180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9" name="Straight Arrow Connector 628">
              <a:extLst>
                <a:ext uri="{FF2B5EF4-FFF2-40B4-BE49-F238E27FC236}">
                  <a16:creationId xmlns:a16="http://schemas.microsoft.com/office/drawing/2014/main" id="{BA8FFB5D-C085-4F24-AA14-8D210DD78978}"/>
                </a:ext>
              </a:extLst>
            </p:cNvPr>
            <p:cNvCxnSpPr>
              <a:stCxn id="354" idx="6"/>
              <a:endCxn id="366" idx="2"/>
            </p:cNvCxnSpPr>
            <p:nvPr/>
          </p:nvCxnSpPr>
          <p:spPr>
            <a:xfrm flipV="1">
              <a:off x="6643702" y="5251462"/>
              <a:ext cx="714380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1" name="Straight Arrow Connector 630">
              <a:extLst>
                <a:ext uri="{FF2B5EF4-FFF2-40B4-BE49-F238E27FC236}">
                  <a16:creationId xmlns:a16="http://schemas.microsoft.com/office/drawing/2014/main" id="{72A76075-542B-4484-ACDB-8174D9A06840}"/>
                </a:ext>
              </a:extLst>
            </p:cNvPr>
            <p:cNvCxnSpPr>
              <a:stCxn id="354" idx="6"/>
              <a:endCxn id="367" idx="2"/>
            </p:cNvCxnSpPr>
            <p:nvPr/>
          </p:nvCxnSpPr>
          <p:spPr>
            <a:xfrm>
              <a:off x="6643702" y="5608653"/>
              <a:ext cx="714380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CuadroTexto 2"/>
          <p:cNvSpPr txBox="1">
            <a:spLocks noGrp="1"/>
          </p:cNvSpPr>
          <p:nvPr>
            <p:ph type="title"/>
          </p:nvPr>
        </p:nvSpPr>
        <p:spPr>
          <a:xfrm>
            <a:off x="458272" y="813882"/>
            <a:ext cx="8227457" cy="842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s-ES" sz="2100" dirty="0">
                <a:solidFill>
                  <a:srgbClr val="EC6C6A"/>
                </a:solidFill>
                <a:latin typeface="DIN Alternate Bold"/>
                <a:cs typeface="DIN Alternate Bold"/>
              </a:rPr>
              <a:t>GOING BEYOND WRIGHT-FISHER</a:t>
            </a:r>
            <a:br>
              <a:rPr lang="es-ES" sz="2100" dirty="0">
                <a:solidFill>
                  <a:srgbClr val="EC6C6A"/>
                </a:solidFill>
                <a:latin typeface="DIN Alternate Bold"/>
                <a:cs typeface="DIN Alternate Bold"/>
              </a:rPr>
            </a:br>
            <a:r>
              <a:rPr lang="es-ES" sz="2100" dirty="0">
                <a:solidFill>
                  <a:srgbClr val="EC6C6A"/>
                </a:solidFill>
                <a:latin typeface="DIN Alternate Bold"/>
                <a:cs typeface="DIN Alternate Bold"/>
              </a:rPr>
              <a:t>BOTLENECKS</a:t>
            </a:r>
            <a:endParaRPr lang="es-ES" sz="1800" dirty="0">
              <a:solidFill>
                <a:srgbClr val="EC6C6A"/>
              </a:solidFill>
              <a:latin typeface="DIN Alternate Bold"/>
              <a:cs typeface="DIN Alternate Bold"/>
            </a:endParaRPr>
          </a:p>
        </p:txBody>
      </p:sp>
      <p:sp>
        <p:nvSpPr>
          <p:cNvPr id="210" name="Rectangular Callout 102">
            <a:extLst>
              <a:ext uri="{FF2B5EF4-FFF2-40B4-BE49-F238E27FC236}">
                <a16:creationId xmlns:a16="http://schemas.microsoft.com/office/drawing/2014/main" id="{878FEBAF-7DC2-48C3-BC53-DEF008016F40}"/>
              </a:ext>
            </a:extLst>
          </p:cNvPr>
          <p:cNvSpPr/>
          <p:nvPr/>
        </p:nvSpPr>
        <p:spPr>
          <a:xfrm>
            <a:off x="2746418" y="2592524"/>
            <a:ext cx="1085240" cy="2281193"/>
          </a:xfrm>
          <a:prstGeom prst="wedgeRectCallout">
            <a:avLst>
              <a:gd name="adj1" fmla="val 78574"/>
              <a:gd name="adj2" fmla="val -1287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</a:rPr>
              <a:t>TMRCA falls more likely within the bottleneck as the bottleneck becomes stronger (characterized by smaller effective population size, Ne, and longer duration).</a:t>
            </a:r>
            <a:endParaRPr lang="en-US" sz="1013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428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2">
            <a:extLst>
              <a:ext uri="{FF2B5EF4-FFF2-40B4-BE49-F238E27FC236}">
                <a16:creationId xmlns:a16="http://schemas.microsoft.com/office/drawing/2014/main" id="{4BE6907F-9C68-456E-A59C-3E4670566CD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4" t="13574" r="8566" b="5927"/>
          <a:stretch>
            <a:fillRect/>
          </a:stretch>
        </p:blipFill>
        <p:spPr>
          <a:xfrm>
            <a:off x="2022890" y="1807370"/>
            <a:ext cx="5211348" cy="3908823"/>
          </a:xfrm>
        </p:spPr>
      </p:pic>
      <p:sp>
        <p:nvSpPr>
          <p:cNvPr id="8" name="CuadroTexto 2"/>
          <p:cNvSpPr txBox="1">
            <a:spLocks noGrp="1"/>
          </p:cNvSpPr>
          <p:nvPr>
            <p:ph type="title"/>
          </p:nvPr>
        </p:nvSpPr>
        <p:spPr>
          <a:xfrm>
            <a:off x="458272" y="813882"/>
            <a:ext cx="8227457" cy="842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s-ES" sz="2100" dirty="0">
                <a:solidFill>
                  <a:srgbClr val="EC6C6A"/>
                </a:solidFill>
                <a:latin typeface="DIN Alternate Bold"/>
                <a:cs typeface="DIN Alternate Bold"/>
              </a:rPr>
              <a:t>GOING BEYOND WRIGHT-FISHER</a:t>
            </a:r>
            <a:br>
              <a:rPr lang="es-ES" sz="2100" dirty="0">
                <a:solidFill>
                  <a:srgbClr val="EC6C6A"/>
                </a:solidFill>
                <a:latin typeface="DIN Alternate Bold"/>
                <a:cs typeface="DIN Alternate Bold"/>
              </a:rPr>
            </a:br>
            <a:r>
              <a:rPr lang="es-ES" sz="2100" dirty="0">
                <a:solidFill>
                  <a:srgbClr val="EC6C6A"/>
                </a:solidFill>
                <a:latin typeface="DIN Alternate Bold"/>
                <a:cs typeface="DIN Alternate Bold"/>
              </a:rPr>
              <a:t>BOTLENECKS</a:t>
            </a:r>
            <a:endParaRPr lang="es-ES" sz="1800" dirty="0">
              <a:solidFill>
                <a:srgbClr val="EC6C6A"/>
              </a:solidFill>
              <a:latin typeface="DIN Alternate Bold"/>
              <a:cs typeface="DIN Alternate Bold"/>
            </a:endParaRPr>
          </a:p>
        </p:txBody>
      </p:sp>
    </p:spTree>
    <p:extLst>
      <p:ext uri="{BB962C8B-B14F-4D97-AF65-F5344CB8AC3E}">
        <p14:creationId xmlns:p14="http://schemas.microsoft.com/office/powerpoint/2010/main" val="2535064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2095</TotalTime>
  <Words>1444</Words>
  <Application>Microsoft Office PowerPoint</Application>
  <PresentationFormat>Presentación en pantalla (4:3)</PresentationFormat>
  <Paragraphs>330</Paragraphs>
  <Slides>47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5" baseType="lpstr">
      <vt:lpstr>Arial</vt:lpstr>
      <vt:lpstr>Arial Narrow</vt:lpstr>
      <vt:lpstr>Calibri</vt:lpstr>
      <vt:lpstr>Cambria Math</vt:lpstr>
      <vt:lpstr>CMR17</vt:lpstr>
      <vt:lpstr>DIN Alternate Bold</vt:lpstr>
      <vt:lpstr>Fjalla One</vt:lpstr>
      <vt:lpstr>Office Theme</vt:lpstr>
      <vt:lpstr>Inferring population size changes over time. Clustering of populations using haplotype-based and tree-based methods. Inference of coalescence rates and effective population sizes</vt:lpstr>
      <vt:lpstr>Overview</vt:lpstr>
      <vt:lpstr>Conservation genetics and estimation of effective population size over time</vt:lpstr>
      <vt:lpstr>Interpreting Effective Population Size (Ne)</vt:lpstr>
      <vt:lpstr>REMEMBER: ALL YOU NEED IS COALESCENCE</vt:lpstr>
      <vt:lpstr>REMEMBER: ALL YOU NEED IS COALESCENCE</vt:lpstr>
      <vt:lpstr>GOING BEYOND WRIGHT-FISHER BOTLENECKS</vt:lpstr>
      <vt:lpstr>GOING BEYOND WRIGHT-FISHER BOTLENECKS</vt:lpstr>
      <vt:lpstr>GOING BEYOND WRIGHT-FISHER BOTLENECKS</vt:lpstr>
      <vt:lpstr>GOING BEYOND WRIGHT-FISHER POPULATION SUBSTRUCTURE</vt:lpstr>
      <vt:lpstr>GOING BEYOND WRIGHT-FISHER POPULATION SUBSTRUCTURE AND COALESCENCE</vt:lpstr>
      <vt:lpstr>GOING BEYOND WRIGHT-FISHER POPULATION SUBSTRUCTURE AND COALESCENCE</vt:lpstr>
      <vt:lpstr>GOING BEYOND WRIGHT-FISHER POPULATION SUBSTRUCTURE AND COALESCENCE</vt:lpstr>
      <vt:lpstr>GOING BEYOND WRIGHT-FISHER SELECTION AND COALESCENCE</vt:lpstr>
      <vt:lpstr>Coalescence under strong selection</vt:lpstr>
      <vt:lpstr>Coalescence and inference</vt:lpstr>
      <vt:lpstr>Coalescence events over time</vt:lpstr>
      <vt:lpstr>Coalescence events over time</vt:lpstr>
      <vt:lpstr>Estimating effective population size thanks to TMCRA</vt:lpstr>
      <vt:lpstr>Diploid organisms also have RECOMBINATION</vt:lpstr>
      <vt:lpstr>Diploid organisms also have RECOMBINATION</vt:lpstr>
      <vt:lpstr>Modelling Coallescence with Recombination</vt:lpstr>
      <vt:lpstr>Diploid organisms also have RECOMBINATION</vt:lpstr>
      <vt:lpstr>Diploid organisms also have RECOMBINATION</vt:lpstr>
      <vt:lpstr>Remember: we have to infer it from the genomic data</vt:lpstr>
      <vt:lpstr>Identifying chuncks with the same tMRCA</vt:lpstr>
      <vt:lpstr>Remember: we have to infer it from the genomic data</vt:lpstr>
      <vt:lpstr>HMM: A simple working case</vt:lpstr>
      <vt:lpstr>HMM: A simple working case</vt:lpstr>
      <vt:lpstr>HMM: Probability of x given model?</vt:lpstr>
      <vt:lpstr>HMM: Estimating the probability of an observed sequence of events</vt:lpstr>
      <vt:lpstr>HMM</vt:lpstr>
      <vt:lpstr>HMM</vt:lpstr>
      <vt:lpstr>HMM</vt:lpstr>
      <vt:lpstr>Algorithms  to Infer Ne over Time</vt:lpstr>
      <vt:lpstr>Example of PSMC output</vt:lpstr>
      <vt:lpstr>Using Relate for Genome-Wide Coalescence</vt:lpstr>
      <vt:lpstr>Relate &amp; mutation rate</vt:lpstr>
      <vt:lpstr>Relate &amp; mutation rate</vt:lpstr>
      <vt:lpstr>Relate &amp; positive selection</vt:lpstr>
      <vt:lpstr>RELATE</vt:lpstr>
      <vt:lpstr>Presentación de PowerPoint</vt:lpstr>
      <vt:lpstr>Presentación de PowerPoint</vt:lpstr>
      <vt:lpstr>Presentación de PowerPoint</vt:lpstr>
      <vt:lpstr>WARNING: ASSUMPTIONS!!!!!</vt:lpstr>
      <vt:lpstr>Demographic modelling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Inferring population size changes over time. Clustering of populations using haplotype-based and tree-based methods. Inference of coalescence rates and effective population sizes</dc:title>
  <dc:subject/>
  <dc:creator/>
  <cp:keywords/>
  <dc:description>generated using python-pptx</dc:description>
  <cp:lastModifiedBy>OSCAR LAO GRUESO</cp:lastModifiedBy>
  <cp:revision>5</cp:revision>
  <dcterms:created xsi:type="dcterms:W3CDTF">2013-01-27T09:14:16Z</dcterms:created>
  <dcterms:modified xsi:type="dcterms:W3CDTF">2025-06-25T22:14:13Z</dcterms:modified>
  <cp:category/>
</cp:coreProperties>
</file>